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96760" y="3356395"/>
            <a:ext cx="13927797" cy="2745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5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5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6099" y="0"/>
            <a:ext cx="10451898" cy="102870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6828999" y="1371370"/>
            <a:ext cx="466725" cy="466725"/>
          </a:xfrm>
          <a:custGeom>
            <a:avLst/>
            <a:gdLst/>
            <a:ahLst/>
            <a:cxnLst/>
            <a:rect l="l" t="t" r="r" b="b"/>
            <a:pathLst>
              <a:path w="466725" h="466725">
                <a:moveTo>
                  <a:pt x="341591" y="237185"/>
                </a:moveTo>
                <a:lnTo>
                  <a:pt x="341464" y="236880"/>
                </a:lnTo>
                <a:lnTo>
                  <a:pt x="341464" y="235940"/>
                </a:lnTo>
                <a:lnTo>
                  <a:pt x="340791" y="235280"/>
                </a:lnTo>
                <a:lnTo>
                  <a:pt x="339953" y="233235"/>
                </a:lnTo>
                <a:lnTo>
                  <a:pt x="248056" y="141338"/>
                </a:lnTo>
                <a:lnTo>
                  <a:pt x="244233" y="137452"/>
                </a:lnTo>
                <a:lnTo>
                  <a:pt x="237972" y="137452"/>
                </a:lnTo>
                <a:lnTo>
                  <a:pt x="234099" y="141338"/>
                </a:lnTo>
                <a:lnTo>
                  <a:pt x="230212" y="145161"/>
                </a:lnTo>
                <a:lnTo>
                  <a:pt x="230212" y="151409"/>
                </a:lnTo>
                <a:lnTo>
                  <a:pt x="310337" y="231533"/>
                </a:lnTo>
                <a:lnTo>
                  <a:pt x="135750" y="231533"/>
                </a:lnTo>
                <a:lnTo>
                  <a:pt x="131330" y="235940"/>
                </a:lnTo>
                <a:lnTo>
                  <a:pt x="131330" y="246862"/>
                </a:lnTo>
                <a:lnTo>
                  <a:pt x="135750" y="251282"/>
                </a:lnTo>
                <a:lnTo>
                  <a:pt x="310324" y="251282"/>
                </a:lnTo>
                <a:lnTo>
                  <a:pt x="234099" y="327507"/>
                </a:lnTo>
                <a:lnTo>
                  <a:pt x="230212" y="331330"/>
                </a:lnTo>
                <a:lnTo>
                  <a:pt x="230212" y="337578"/>
                </a:lnTo>
                <a:lnTo>
                  <a:pt x="236004" y="343369"/>
                </a:lnTo>
                <a:lnTo>
                  <a:pt x="238569" y="344360"/>
                </a:lnTo>
                <a:lnTo>
                  <a:pt x="243573" y="344360"/>
                </a:lnTo>
                <a:lnTo>
                  <a:pt x="246138" y="343369"/>
                </a:lnTo>
                <a:lnTo>
                  <a:pt x="336918" y="252590"/>
                </a:lnTo>
                <a:lnTo>
                  <a:pt x="339953" y="249631"/>
                </a:lnTo>
                <a:lnTo>
                  <a:pt x="340817" y="247510"/>
                </a:lnTo>
                <a:lnTo>
                  <a:pt x="341464" y="246862"/>
                </a:lnTo>
                <a:lnTo>
                  <a:pt x="341464" y="245935"/>
                </a:lnTo>
                <a:lnTo>
                  <a:pt x="341591" y="245618"/>
                </a:lnTo>
                <a:lnTo>
                  <a:pt x="341591" y="237185"/>
                </a:lnTo>
                <a:close/>
              </a:path>
              <a:path w="466725" h="466725">
                <a:moveTo>
                  <a:pt x="466725" y="190677"/>
                </a:moveTo>
                <a:lnTo>
                  <a:pt x="466483" y="188239"/>
                </a:lnTo>
                <a:lnTo>
                  <a:pt x="452742" y="144030"/>
                </a:lnTo>
                <a:lnTo>
                  <a:pt x="451535" y="141820"/>
                </a:lnTo>
                <a:lnTo>
                  <a:pt x="451535" y="235673"/>
                </a:lnTo>
                <a:lnTo>
                  <a:pt x="445820" y="285127"/>
                </a:lnTo>
                <a:lnTo>
                  <a:pt x="429564" y="330555"/>
                </a:lnTo>
                <a:lnTo>
                  <a:pt x="404063" y="370649"/>
                </a:lnTo>
                <a:lnTo>
                  <a:pt x="370624" y="404114"/>
                </a:lnTo>
                <a:lnTo>
                  <a:pt x="330542" y="429615"/>
                </a:lnTo>
                <a:lnTo>
                  <a:pt x="285127" y="445884"/>
                </a:lnTo>
                <a:lnTo>
                  <a:pt x="235673" y="451599"/>
                </a:lnTo>
                <a:lnTo>
                  <a:pt x="186220" y="445884"/>
                </a:lnTo>
                <a:lnTo>
                  <a:pt x="140792" y="429615"/>
                </a:lnTo>
                <a:lnTo>
                  <a:pt x="100698" y="404114"/>
                </a:lnTo>
                <a:lnTo>
                  <a:pt x="67246" y="370649"/>
                </a:lnTo>
                <a:lnTo>
                  <a:pt x="41732" y="330555"/>
                </a:lnTo>
                <a:lnTo>
                  <a:pt x="25463" y="285127"/>
                </a:lnTo>
                <a:lnTo>
                  <a:pt x="19748" y="235673"/>
                </a:lnTo>
                <a:lnTo>
                  <a:pt x="25463" y="186220"/>
                </a:lnTo>
                <a:lnTo>
                  <a:pt x="41732" y="140792"/>
                </a:lnTo>
                <a:lnTo>
                  <a:pt x="67246" y="100698"/>
                </a:lnTo>
                <a:lnTo>
                  <a:pt x="100698" y="67246"/>
                </a:lnTo>
                <a:lnTo>
                  <a:pt x="140792" y="41732"/>
                </a:lnTo>
                <a:lnTo>
                  <a:pt x="186220" y="25463"/>
                </a:lnTo>
                <a:lnTo>
                  <a:pt x="235673" y="19748"/>
                </a:lnTo>
                <a:lnTo>
                  <a:pt x="285102" y="25463"/>
                </a:lnTo>
                <a:lnTo>
                  <a:pt x="330517" y="41732"/>
                </a:lnTo>
                <a:lnTo>
                  <a:pt x="370598" y="67246"/>
                </a:lnTo>
                <a:lnTo>
                  <a:pt x="404050" y="100698"/>
                </a:lnTo>
                <a:lnTo>
                  <a:pt x="429552" y="140792"/>
                </a:lnTo>
                <a:lnTo>
                  <a:pt x="445820" y="186220"/>
                </a:lnTo>
                <a:lnTo>
                  <a:pt x="451535" y="235673"/>
                </a:lnTo>
                <a:lnTo>
                  <a:pt x="451535" y="141820"/>
                </a:lnTo>
                <a:lnTo>
                  <a:pt x="430999" y="104000"/>
                </a:lnTo>
                <a:lnTo>
                  <a:pt x="402209" y="69113"/>
                </a:lnTo>
                <a:lnTo>
                  <a:pt x="367322" y="40309"/>
                </a:lnTo>
                <a:lnTo>
                  <a:pt x="329514" y="19748"/>
                </a:lnTo>
                <a:lnTo>
                  <a:pt x="283108" y="4800"/>
                </a:lnTo>
                <a:lnTo>
                  <a:pt x="235673" y="0"/>
                </a:lnTo>
                <a:lnTo>
                  <a:pt x="188264" y="4800"/>
                </a:lnTo>
                <a:lnTo>
                  <a:pt x="144056" y="18554"/>
                </a:lnTo>
                <a:lnTo>
                  <a:pt x="104038" y="40309"/>
                </a:lnTo>
                <a:lnTo>
                  <a:pt x="69138" y="69113"/>
                </a:lnTo>
                <a:lnTo>
                  <a:pt x="40335" y="104000"/>
                </a:lnTo>
                <a:lnTo>
                  <a:pt x="18567" y="144030"/>
                </a:lnTo>
                <a:lnTo>
                  <a:pt x="4813" y="188239"/>
                </a:lnTo>
                <a:lnTo>
                  <a:pt x="0" y="235673"/>
                </a:lnTo>
                <a:lnTo>
                  <a:pt x="4800" y="283083"/>
                </a:lnTo>
                <a:lnTo>
                  <a:pt x="18554" y="327279"/>
                </a:lnTo>
                <a:lnTo>
                  <a:pt x="40309" y="367296"/>
                </a:lnTo>
                <a:lnTo>
                  <a:pt x="69113" y="402183"/>
                </a:lnTo>
                <a:lnTo>
                  <a:pt x="104000" y="430974"/>
                </a:lnTo>
                <a:lnTo>
                  <a:pt x="144030" y="452729"/>
                </a:lnTo>
                <a:lnTo>
                  <a:pt x="188239" y="466483"/>
                </a:lnTo>
                <a:lnTo>
                  <a:pt x="190703" y="466725"/>
                </a:lnTo>
                <a:lnTo>
                  <a:pt x="281279" y="466725"/>
                </a:lnTo>
                <a:lnTo>
                  <a:pt x="283743" y="466483"/>
                </a:lnTo>
                <a:lnTo>
                  <a:pt x="283298" y="466483"/>
                </a:lnTo>
                <a:lnTo>
                  <a:pt x="327406" y="452729"/>
                </a:lnTo>
                <a:lnTo>
                  <a:pt x="367372" y="430974"/>
                </a:lnTo>
                <a:lnTo>
                  <a:pt x="402234" y="402183"/>
                </a:lnTo>
                <a:lnTo>
                  <a:pt x="430999" y="367296"/>
                </a:lnTo>
                <a:lnTo>
                  <a:pt x="452742" y="327279"/>
                </a:lnTo>
                <a:lnTo>
                  <a:pt x="466483" y="283083"/>
                </a:lnTo>
                <a:lnTo>
                  <a:pt x="466725" y="280644"/>
                </a:lnTo>
                <a:lnTo>
                  <a:pt x="466725" y="1906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5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5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25482" y="710120"/>
            <a:ext cx="13405713" cy="189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5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07918" y="3985354"/>
            <a:ext cx="10946765" cy="482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72866" cy="56177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5320" y="0"/>
              <a:ext cx="10252679" cy="10286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633139" y="6629577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341591" y="237172"/>
                  </a:moveTo>
                  <a:lnTo>
                    <a:pt x="341452" y="236842"/>
                  </a:lnTo>
                  <a:lnTo>
                    <a:pt x="341452" y="235927"/>
                  </a:lnTo>
                  <a:lnTo>
                    <a:pt x="340791" y="235280"/>
                  </a:lnTo>
                  <a:lnTo>
                    <a:pt x="339940" y="233222"/>
                  </a:lnTo>
                  <a:lnTo>
                    <a:pt x="248043" y="141325"/>
                  </a:lnTo>
                  <a:lnTo>
                    <a:pt x="244221" y="137452"/>
                  </a:lnTo>
                  <a:lnTo>
                    <a:pt x="237972" y="137452"/>
                  </a:lnTo>
                  <a:lnTo>
                    <a:pt x="234086" y="141325"/>
                  </a:lnTo>
                  <a:lnTo>
                    <a:pt x="230200" y="145148"/>
                  </a:lnTo>
                  <a:lnTo>
                    <a:pt x="230200" y="151396"/>
                  </a:lnTo>
                  <a:lnTo>
                    <a:pt x="310324" y="231521"/>
                  </a:lnTo>
                  <a:lnTo>
                    <a:pt x="135737" y="231521"/>
                  </a:lnTo>
                  <a:lnTo>
                    <a:pt x="131330" y="235927"/>
                  </a:lnTo>
                  <a:lnTo>
                    <a:pt x="131330" y="246849"/>
                  </a:lnTo>
                  <a:lnTo>
                    <a:pt x="135737" y="251269"/>
                  </a:lnTo>
                  <a:lnTo>
                    <a:pt x="310311" y="251269"/>
                  </a:lnTo>
                  <a:lnTo>
                    <a:pt x="234086" y="327494"/>
                  </a:lnTo>
                  <a:lnTo>
                    <a:pt x="230200" y="331317"/>
                  </a:lnTo>
                  <a:lnTo>
                    <a:pt x="230200" y="337566"/>
                  </a:lnTo>
                  <a:lnTo>
                    <a:pt x="235991" y="343357"/>
                  </a:lnTo>
                  <a:lnTo>
                    <a:pt x="238569" y="344347"/>
                  </a:lnTo>
                  <a:lnTo>
                    <a:pt x="243573" y="344347"/>
                  </a:lnTo>
                  <a:lnTo>
                    <a:pt x="246138" y="343357"/>
                  </a:lnTo>
                  <a:lnTo>
                    <a:pt x="336918" y="252577"/>
                  </a:lnTo>
                  <a:lnTo>
                    <a:pt x="339940" y="249618"/>
                  </a:lnTo>
                  <a:lnTo>
                    <a:pt x="340817" y="247497"/>
                  </a:lnTo>
                  <a:lnTo>
                    <a:pt x="341452" y="246849"/>
                  </a:lnTo>
                  <a:lnTo>
                    <a:pt x="341452" y="245948"/>
                  </a:lnTo>
                  <a:lnTo>
                    <a:pt x="341591" y="245605"/>
                  </a:lnTo>
                  <a:lnTo>
                    <a:pt x="341591" y="237172"/>
                  </a:lnTo>
                  <a:close/>
                </a:path>
                <a:path w="466725" h="466725">
                  <a:moveTo>
                    <a:pt x="466725" y="190665"/>
                  </a:moveTo>
                  <a:lnTo>
                    <a:pt x="466471" y="188226"/>
                  </a:lnTo>
                  <a:lnTo>
                    <a:pt x="452729" y="144018"/>
                  </a:lnTo>
                  <a:lnTo>
                    <a:pt x="451523" y="141808"/>
                  </a:lnTo>
                  <a:lnTo>
                    <a:pt x="451523" y="235661"/>
                  </a:lnTo>
                  <a:lnTo>
                    <a:pt x="445808" y="285115"/>
                  </a:lnTo>
                  <a:lnTo>
                    <a:pt x="429564" y="330542"/>
                  </a:lnTo>
                  <a:lnTo>
                    <a:pt x="404063" y="370636"/>
                  </a:lnTo>
                  <a:lnTo>
                    <a:pt x="370624" y="404101"/>
                  </a:lnTo>
                  <a:lnTo>
                    <a:pt x="330542" y="429602"/>
                  </a:lnTo>
                  <a:lnTo>
                    <a:pt x="285115" y="445871"/>
                  </a:lnTo>
                  <a:lnTo>
                    <a:pt x="235661" y="451586"/>
                  </a:lnTo>
                  <a:lnTo>
                    <a:pt x="186207" y="445871"/>
                  </a:lnTo>
                  <a:lnTo>
                    <a:pt x="140779" y="429602"/>
                  </a:lnTo>
                  <a:lnTo>
                    <a:pt x="100685" y="404101"/>
                  </a:lnTo>
                  <a:lnTo>
                    <a:pt x="67233" y="370636"/>
                  </a:lnTo>
                  <a:lnTo>
                    <a:pt x="41719" y="330542"/>
                  </a:lnTo>
                  <a:lnTo>
                    <a:pt x="25450" y="285115"/>
                  </a:lnTo>
                  <a:lnTo>
                    <a:pt x="19748" y="235661"/>
                  </a:lnTo>
                  <a:lnTo>
                    <a:pt x="25450" y="186207"/>
                  </a:lnTo>
                  <a:lnTo>
                    <a:pt x="41719" y="140779"/>
                  </a:lnTo>
                  <a:lnTo>
                    <a:pt x="67233" y="100685"/>
                  </a:lnTo>
                  <a:lnTo>
                    <a:pt x="100685" y="67233"/>
                  </a:lnTo>
                  <a:lnTo>
                    <a:pt x="140779" y="41719"/>
                  </a:lnTo>
                  <a:lnTo>
                    <a:pt x="186207" y="25450"/>
                  </a:lnTo>
                  <a:lnTo>
                    <a:pt x="235661" y="19748"/>
                  </a:lnTo>
                  <a:lnTo>
                    <a:pt x="285102" y="25450"/>
                  </a:lnTo>
                  <a:lnTo>
                    <a:pt x="330504" y="41719"/>
                  </a:lnTo>
                  <a:lnTo>
                    <a:pt x="370586" y="67233"/>
                  </a:lnTo>
                  <a:lnTo>
                    <a:pt x="404037" y="100685"/>
                  </a:lnTo>
                  <a:lnTo>
                    <a:pt x="429552" y="140779"/>
                  </a:lnTo>
                  <a:lnTo>
                    <a:pt x="445808" y="186207"/>
                  </a:lnTo>
                  <a:lnTo>
                    <a:pt x="451523" y="235661"/>
                  </a:lnTo>
                  <a:lnTo>
                    <a:pt x="451523" y="141808"/>
                  </a:lnTo>
                  <a:lnTo>
                    <a:pt x="430987" y="103987"/>
                  </a:lnTo>
                  <a:lnTo>
                    <a:pt x="402196" y="69100"/>
                  </a:lnTo>
                  <a:lnTo>
                    <a:pt x="367322" y="40297"/>
                  </a:lnTo>
                  <a:lnTo>
                    <a:pt x="329501" y="19748"/>
                  </a:lnTo>
                  <a:lnTo>
                    <a:pt x="327304" y="18542"/>
                  </a:lnTo>
                  <a:lnTo>
                    <a:pt x="283095" y="4787"/>
                  </a:lnTo>
                  <a:lnTo>
                    <a:pt x="235661" y="0"/>
                  </a:lnTo>
                  <a:lnTo>
                    <a:pt x="188252" y="4787"/>
                  </a:lnTo>
                  <a:lnTo>
                    <a:pt x="144056" y="18542"/>
                  </a:lnTo>
                  <a:lnTo>
                    <a:pt x="104025" y="40297"/>
                  </a:lnTo>
                  <a:lnTo>
                    <a:pt x="69126" y="69100"/>
                  </a:lnTo>
                  <a:lnTo>
                    <a:pt x="40322" y="103987"/>
                  </a:lnTo>
                  <a:lnTo>
                    <a:pt x="18567" y="144018"/>
                  </a:lnTo>
                  <a:lnTo>
                    <a:pt x="4800" y="188226"/>
                  </a:lnTo>
                  <a:lnTo>
                    <a:pt x="0" y="235661"/>
                  </a:lnTo>
                  <a:lnTo>
                    <a:pt x="4787" y="283083"/>
                  </a:lnTo>
                  <a:lnTo>
                    <a:pt x="18542" y="327266"/>
                  </a:lnTo>
                  <a:lnTo>
                    <a:pt x="40297" y="367284"/>
                  </a:lnTo>
                  <a:lnTo>
                    <a:pt x="69100" y="402170"/>
                  </a:lnTo>
                  <a:lnTo>
                    <a:pt x="103987" y="430961"/>
                  </a:lnTo>
                  <a:lnTo>
                    <a:pt x="144018" y="452716"/>
                  </a:lnTo>
                  <a:lnTo>
                    <a:pt x="188226" y="466471"/>
                  </a:lnTo>
                  <a:lnTo>
                    <a:pt x="190690" y="466725"/>
                  </a:lnTo>
                  <a:lnTo>
                    <a:pt x="281266" y="466725"/>
                  </a:lnTo>
                  <a:lnTo>
                    <a:pt x="283730" y="466471"/>
                  </a:lnTo>
                  <a:lnTo>
                    <a:pt x="283286" y="466471"/>
                  </a:lnTo>
                  <a:lnTo>
                    <a:pt x="327393" y="452716"/>
                  </a:lnTo>
                  <a:lnTo>
                    <a:pt x="367360" y="430961"/>
                  </a:lnTo>
                  <a:lnTo>
                    <a:pt x="402221" y="402170"/>
                  </a:lnTo>
                  <a:lnTo>
                    <a:pt x="430999" y="367284"/>
                  </a:lnTo>
                  <a:lnTo>
                    <a:pt x="452729" y="327266"/>
                  </a:lnTo>
                  <a:lnTo>
                    <a:pt x="466471" y="283083"/>
                  </a:lnTo>
                  <a:lnTo>
                    <a:pt x="466725" y="280631"/>
                  </a:lnTo>
                  <a:lnTo>
                    <a:pt x="466725" y="1906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073" y="439845"/>
              <a:ext cx="1941107" cy="194110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455277" rIns="0" bIns="0" rtlCol="0">
            <a:spAutoFit/>
          </a:bodyPr>
          <a:lstStyle/>
          <a:p>
            <a:pPr marL="5853430" marR="5080">
              <a:lnSpc>
                <a:spcPct val="116900"/>
              </a:lnSpc>
              <a:spcBef>
                <a:spcPts val="95"/>
              </a:spcBef>
            </a:pPr>
            <a:r>
              <a:rPr sz="6200" i="0" spc="-445" dirty="0">
                <a:solidFill>
                  <a:srgbClr val="F1D19E"/>
                </a:solidFill>
                <a:latin typeface="Trebuchet MS"/>
                <a:cs typeface="Trebuchet MS"/>
              </a:rPr>
              <a:t>AI-</a:t>
            </a:r>
            <a:r>
              <a:rPr sz="6200" i="0" spc="-790" dirty="0">
                <a:solidFill>
                  <a:srgbClr val="F1D19E"/>
                </a:solidFill>
                <a:latin typeface="Trebuchet MS"/>
                <a:cs typeface="Trebuchet MS"/>
              </a:rPr>
              <a:t>POWERED</a:t>
            </a:r>
            <a:r>
              <a:rPr sz="6200" i="0" spc="-380" dirty="0">
                <a:solidFill>
                  <a:srgbClr val="F1D19E"/>
                </a:solidFill>
                <a:latin typeface="Trebuchet MS"/>
                <a:cs typeface="Trebuchet MS"/>
              </a:rPr>
              <a:t> </a:t>
            </a:r>
            <a:r>
              <a:rPr sz="6200" i="0" spc="-810" dirty="0">
                <a:solidFill>
                  <a:srgbClr val="F1D19E"/>
                </a:solidFill>
                <a:latin typeface="Trebuchet MS"/>
                <a:cs typeface="Trebuchet MS"/>
              </a:rPr>
              <a:t>LEGAL </a:t>
            </a:r>
            <a:r>
              <a:rPr sz="6200" i="0" spc="-815" dirty="0">
                <a:solidFill>
                  <a:srgbClr val="F1D19E"/>
                </a:solidFill>
                <a:latin typeface="Trebuchet MS"/>
                <a:cs typeface="Trebuchet MS"/>
              </a:rPr>
              <a:t>DOCUMENTATION</a:t>
            </a:r>
            <a:r>
              <a:rPr sz="6200" i="0" spc="-405" dirty="0">
                <a:solidFill>
                  <a:srgbClr val="F1D19E"/>
                </a:solidFill>
                <a:latin typeface="Trebuchet MS"/>
                <a:cs typeface="Trebuchet MS"/>
              </a:rPr>
              <a:t> </a:t>
            </a:r>
            <a:r>
              <a:rPr sz="6200" i="0" spc="-590" dirty="0">
                <a:solidFill>
                  <a:srgbClr val="F1D19E"/>
                </a:solidFill>
                <a:latin typeface="Trebuchet MS"/>
                <a:cs typeface="Trebuchet MS"/>
              </a:rPr>
              <a:t>ASSISTANT</a:t>
            </a:r>
            <a:endParaRPr sz="6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32381" y="6435116"/>
            <a:ext cx="3291204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409" dirty="0">
                <a:solidFill>
                  <a:srgbClr val="F1D19E"/>
                </a:solidFill>
                <a:latin typeface="Arial Black"/>
                <a:cs typeface="Arial Black"/>
              </a:rPr>
              <a:t>Lexaido.ai</a:t>
            </a:r>
            <a:endParaRPr sz="5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272866" cy="56177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212022"/>
              <a:ext cx="18287999" cy="13065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850" i="0" spc="-2500" dirty="0">
                <a:solidFill>
                  <a:srgbClr val="F1D19E"/>
                </a:solidFill>
                <a:latin typeface="Trebuchet MS"/>
                <a:cs typeface="Trebuchet MS"/>
              </a:rPr>
              <a:t>THANK</a:t>
            </a:r>
            <a:r>
              <a:rPr sz="17850" i="0" spc="-1195" dirty="0">
                <a:solidFill>
                  <a:srgbClr val="F1D19E"/>
                </a:solidFill>
                <a:latin typeface="Trebuchet MS"/>
                <a:cs typeface="Trebuchet MS"/>
              </a:rPr>
              <a:t> </a:t>
            </a:r>
            <a:r>
              <a:rPr sz="17850" i="0" spc="-2830" dirty="0">
                <a:solidFill>
                  <a:srgbClr val="F1D19E"/>
                </a:solidFill>
                <a:latin typeface="Trebuchet MS"/>
                <a:cs typeface="Trebuchet MS"/>
              </a:rPr>
              <a:t>YOU!</a:t>
            </a:r>
            <a:endParaRPr sz="178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47125" y="6677146"/>
            <a:ext cx="8685530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spc="50" dirty="0">
                <a:solidFill>
                  <a:srgbClr val="FFFFFF"/>
                </a:solidFill>
                <a:latin typeface="Trebuchet MS"/>
                <a:cs typeface="Trebuchet MS"/>
              </a:rPr>
              <a:t>Thank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10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exploring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45" dirty="0">
                <a:solidFill>
                  <a:srgbClr val="FFFFFF"/>
                </a:solidFill>
                <a:latin typeface="Trebuchet MS"/>
                <a:cs typeface="Trebuchet MS"/>
              </a:rPr>
              <a:t>vital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role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FFFF"/>
                </a:solidFill>
                <a:latin typeface="Trebuchet MS"/>
                <a:cs typeface="Trebuchet MS"/>
              </a:rPr>
              <a:t>simplifying</a:t>
            </a:r>
            <a:r>
              <a:rPr sz="2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Trebuchet MS"/>
                <a:cs typeface="Trebuchet MS"/>
              </a:rPr>
              <a:t>legal</a:t>
            </a:r>
            <a:r>
              <a:rPr sz="20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50" spc="90" dirty="0">
                <a:solidFill>
                  <a:srgbClr val="FFFFFF"/>
                </a:solidFill>
                <a:latin typeface="Trebuchet MS"/>
                <a:cs typeface="Trebuchet MS"/>
              </a:rPr>
              <a:t>processes</a:t>
            </a:r>
            <a:endParaRPr sz="205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258012"/>
            <a:ext cx="2085974" cy="17621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76781" y="0"/>
              <a:ext cx="5311217" cy="77447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67450" y="0"/>
              <a:ext cx="5120548" cy="10286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828999" y="1466620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341591" y="237185"/>
                  </a:moveTo>
                  <a:lnTo>
                    <a:pt x="341464" y="236880"/>
                  </a:lnTo>
                  <a:lnTo>
                    <a:pt x="341464" y="235940"/>
                  </a:lnTo>
                  <a:lnTo>
                    <a:pt x="340791" y="235280"/>
                  </a:lnTo>
                  <a:lnTo>
                    <a:pt x="339953" y="233235"/>
                  </a:lnTo>
                  <a:lnTo>
                    <a:pt x="248056" y="141338"/>
                  </a:lnTo>
                  <a:lnTo>
                    <a:pt x="244233" y="137452"/>
                  </a:lnTo>
                  <a:lnTo>
                    <a:pt x="237972" y="137452"/>
                  </a:lnTo>
                  <a:lnTo>
                    <a:pt x="234099" y="141338"/>
                  </a:lnTo>
                  <a:lnTo>
                    <a:pt x="230212" y="145161"/>
                  </a:lnTo>
                  <a:lnTo>
                    <a:pt x="230212" y="151409"/>
                  </a:lnTo>
                  <a:lnTo>
                    <a:pt x="310337" y="231533"/>
                  </a:lnTo>
                  <a:lnTo>
                    <a:pt x="135750" y="231533"/>
                  </a:lnTo>
                  <a:lnTo>
                    <a:pt x="131330" y="235940"/>
                  </a:lnTo>
                  <a:lnTo>
                    <a:pt x="131330" y="246862"/>
                  </a:lnTo>
                  <a:lnTo>
                    <a:pt x="135750" y="251282"/>
                  </a:lnTo>
                  <a:lnTo>
                    <a:pt x="310324" y="251282"/>
                  </a:lnTo>
                  <a:lnTo>
                    <a:pt x="234099" y="327507"/>
                  </a:lnTo>
                  <a:lnTo>
                    <a:pt x="230212" y="331330"/>
                  </a:lnTo>
                  <a:lnTo>
                    <a:pt x="230212" y="337578"/>
                  </a:lnTo>
                  <a:lnTo>
                    <a:pt x="236004" y="343369"/>
                  </a:lnTo>
                  <a:lnTo>
                    <a:pt x="238569" y="344360"/>
                  </a:lnTo>
                  <a:lnTo>
                    <a:pt x="243573" y="344360"/>
                  </a:lnTo>
                  <a:lnTo>
                    <a:pt x="246138" y="343369"/>
                  </a:lnTo>
                  <a:lnTo>
                    <a:pt x="336918" y="252590"/>
                  </a:lnTo>
                  <a:lnTo>
                    <a:pt x="339953" y="249631"/>
                  </a:lnTo>
                  <a:lnTo>
                    <a:pt x="340817" y="247510"/>
                  </a:lnTo>
                  <a:lnTo>
                    <a:pt x="341464" y="246862"/>
                  </a:lnTo>
                  <a:lnTo>
                    <a:pt x="341464" y="245935"/>
                  </a:lnTo>
                  <a:lnTo>
                    <a:pt x="341591" y="245618"/>
                  </a:lnTo>
                  <a:lnTo>
                    <a:pt x="341591" y="237185"/>
                  </a:lnTo>
                  <a:close/>
                </a:path>
                <a:path w="466725" h="466725">
                  <a:moveTo>
                    <a:pt x="466725" y="190677"/>
                  </a:moveTo>
                  <a:lnTo>
                    <a:pt x="466483" y="188239"/>
                  </a:lnTo>
                  <a:lnTo>
                    <a:pt x="452742" y="144030"/>
                  </a:lnTo>
                  <a:lnTo>
                    <a:pt x="451535" y="141820"/>
                  </a:lnTo>
                  <a:lnTo>
                    <a:pt x="451535" y="235673"/>
                  </a:lnTo>
                  <a:lnTo>
                    <a:pt x="445820" y="285127"/>
                  </a:lnTo>
                  <a:lnTo>
                    <a:pt x="429564" y="330555"/>
                  </a:lnTo>
                  <a:lnTo>
                    <a:pt x="404063" y="370649"/>
                  </a:lnTo>
                  <a:lnTo>
                    <a:pt x="370624" y="404114"/>
                  </a:lnTo>
                  <a:lnTo>
                    <a:pt x="330542" y="429615"/>
                  </a:lnTo>
                  <a:lnTo>
                    <a:pt x="285127" y="445884"/>
                  </a:lnTo>
                  <a:lnTo>
                    <a:pt x="235673" y="451599"/>
                  </a:lnTo>
                  <a:lnTo>
                    <a:pt x="186220" y="445884"/>
                  </a:lnTo>
                  <a:lnTo>
                    <a:pt x="140792" y="429615"/>
                  </a:lnTo>
                  <a:lnTo>
                    <a:pt x="100698" y="404114"/>
                  </a:lnTo>
                  <a:lnTo>
                    <a:pt x="67246" y="370649"/>
                  </a:lnTo>
                  <a:lnTo>
                    <a:pt x="41732" y="330555"/>
                  </a:lnTo>
                  <a:lnTo>
                    <a:pt x="25463" y="285127"/>
                  </a:lnTo>
                  <a:lnTo>
                    <a:pt x="19748" y="235673"/>
                  </a:lnTo>
                  <a:lnTo>
                    <a:pt x="25463" y="186220"/>
                  </a:lnTo>
                  <a:lnTo>
                    <a:pt x="41732" y="140792"/>
                  </a:lnTo>
                  <a:lnTo>
                    <a:pt x="67246" y="100698"/>
                  </a:lnTo>
                  <a:lnTo>
                    <a:pt x="100698" y="67246"/>
                  </a:lnTo>
                  <a:lnTo>
                    <a:pt x="140792" y="41732"/>
                  </a:lnTo>
                  <a:lnTo>
                    <a:pt x="186220" y="25463"/>
                  </a:lnTo>
                  <a:lnTo>
                    <a:pt x="235673" y="19748"/>
                  </a:lnTo>
                  <a:lnTo>
                    <a:pt x="285102" y="25463"/>
                  </a:lnTo>
                  <a:lnTo>
                    <a:pt x="330517" y="41732"/>
                  </a:lnTo>
                  <a:lnTo>
                    <a:pt x="370598" y="67246"/>
                  </a:lnTo>
                  <a:lnTo>
                    <a:pt x="404050" y="100698"/>
                  </a:lnTo>
                  <a:lnTo>
                    <a:pt x="429552" y="140792"/>
                  </a:lnTo>
                  <a:lnTo>
                    <a:pt x="445820" y="186220"/>
                  </a:lnTo>
                  <a:lnTo>
                    <a:pt x="451535" y="235673"/>
                  </a:lnTo>
                  <a:lnTo>
                    <a:pt x="451535" y="141820"/>
                  </a:lnTo>
                  <a:lnTo>
                    <a:pt x="430999" y="104000"/>
                  </a:lnTo>
                  <a:lnTo>
                    <a:pt x="402209" y="69113"/>
                  </a:lnTo>
                  <a:lnTo>
                    <a:pt x="367322" y="40309"/>
                  </a:lnTo>
                  <a:lnTo>
                    <a:pt x="329514" y="19748"/>
                  </a:lnTo>
                  <a:lnTo>
                    <a:pt x="283108" y="4800"/>
                  </a:lnTo>
                  <a:lnTo>
                    <a:pt x="235673" y="0"/>
                  </a:lnTo>
                  <a:lnTo>
                    <a:pt x="188264" y="4800"/>
                  </a:lnTo>
                  <a:lnTo>
                    <a:pt x="144056" y="18554"/>
                  </a:lnTo>
                  <a:lnTo>
                    <a:pt x="104038" y="40309"/>
                  </a:lnTo>
                  <a:lnTo>
                    <a:pt x="69138" y="69113"/>
                  </a:lnTo>
                  <a:lnTo>
                    <a:pt x="40335" y="104000"/>
                  </a:lnTo>
                  <a:lnTo>
                    <a:pt x="18567" y="144030"/>
                  </a:lnTo>
                  <a:lnTo>
                    <a:pt x="4813" y="188239"/>
                  </a:lnTo>
                  <a:lnTo>
                    <a:pt x="0" y="235673"/>
                  </a:lnTo>
                  <a:lnTo>
                    <a:pt x="4800" y="283083"/>
                  </a:lnTo>
                  <a:lnTo>
                    <a:pt x="18554" y="327279"/>
                  </a:lnTo>
                  <a:lnTo>
                    <a:pt x="40309" y="367296"/>
                  </a:lnTo>
                  <a:lnTo>
                    <a:pt x="69113" y="402183"/>
                  </a:lnTo>
                  <a:lnTo>
                    <a:pt x="104000" y="430974"/>
                  </a:lnTo>
                  <a:lnTo>
                    <a:pt x="144030" y="452729"/>
                  </a:lnTo>
                  <a:lnTo>
                    <a:pt x="188239" y="466483"/>
                  </a:lnTo>
                  <a:lnTo>
                    <a:pt x="190703" y="466725"/>
                  </a:lnTo>
                  <a:lnTo>
                    <a:pt x="281279" y="466725"/>
                  </a:lnTo>
                  <a:lnTo>
                    <a:pt x="283743" y="466483"/>
                  </a:lnTo>
                  <a:lnTo>
                    <a:pt x="283298" y="466483"/>
                  </a:lnTo>
                  <a:lnTo>
                    <a:pt x="327406" y="452729"/>
                  </a:lnTo>
                  <a:lnTo>
                    <a:pt x="367372" y="430974"/>
                  </a:lnTo>
                  <a:lnTo>
                    <a:pt x="402234" y="402183"/>
                  </a:lnTo>
                  <a:lnTo>
                    <a:pt x="430999" y="367296"/>
                  </a:lnTo>
                  <a:lnTo>
                    <a:pt x="452742" y="327279"/>
                  </a:lnTo>
                  <a:lnTo>
                    <a:pt x="466483" y="283083"/>
                  </a:lnTo>
                  <a:lnTo>
                    <a:pt x="466725" y="280644"/>
                  </a:lnTo>
                  <a:lnTo>
                    <a:pt x="466725" y="190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58012"/>
              <a:ext cx="1428749" cy="12096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25482" y="771870"/>
            <a:ext cx="9545955" cy="136715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 marR="5080">
              <a:lnSpc>
                <a:spcPts val="4880"/>
              </a:lnSpc>
              <a:spcBef>
                <a:spcPts val="935"/>
              </a:spcBef>
            </a:pPr>
            <a:r>
              <a:rPr sz="4750" spc="345" dirty="0"/>
              <a:t>AI-</a:t>
            </a:r>
            <a:r>
              <a:rPr sz="4750" spc="204" dirty="0"/>
              <a:t>POWERED</a:t>
            </a:r>
            <a:r>
              <a:rPr sz="4750" spc="-165" dirty="0"/>
              <a:t> </a:t>
            </a:r>
            <a:r>
              <a:rPr sz="4750" spc="125" dirty="0"/>
              <a:t>LEGAL </a:t>
            </a:r>
            <a:r>
              <a:rPr sz="4750" spc="145" dirty="0"/>
              <a:t>DOCUMENTATION</a:t>
            </a:r>
            <a:r>
              <a:rPr sz="4750" spc="-160" dirty="0"/>
              <a:t> </a:t>
            </a:r>
            <a:r>
              <a:rPr sz="4750" spc="325" dirty="0"/>
              <a:t>ASSISTANT</a:t>
            </a:r>
            <a:endParaRPr sz="4750"/>
          </a:p>
        </p:txBody>
      </p:sp>
      <p:grpSp>
        <p:nvGrpSpPr>
          <p:cNvPr id="8" name="object 8"/>
          <p:cNvGrpSpPr/>
          <p:nvPr/>
        </p:nvGrpSpPr>
        <p:grpSpPr>
          <a:xfrm>
            <a:off x="1905715" y="6356713"/>
            <a:ext cx="152400" cy="1952625"/>
            <a:chOff x="1905715" y="6356713"/>
            <a:chExt cx="152400" cy="195262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5715" y="6356713"/>
              <a:ext cx="152400" cy="1523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5715" y="6956788"/>
              <a:ext cx="152400" cy="1523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5715" y="7556863"/>
              <a:ext cx="152400" cy="1523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5715" y="8156938"/>
              <a:ext cx="152400" cy="1523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521689" y="2543340"/>
            <a:ext cx="10038715" cy="697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91560">
              <a:lnSpc>
                <a:spcPct val="100000"/>
              </a:lnSpc>
              <a:spcBef>
                <a:spcPts val="100"/>
              </a:spcBef>
            </a:pPr>
            <a:r>
              <a:rPr sz="2700" spc="-215" dirty="0">
                <a:latin typeface="Verdana"/>
                <a:cs typeface="Verdana"/>
              </a:rPr>
              <a:t>-</a:t>
            </a:r>
            <a:r>
              <a:rPr sz="2700" dirty="0">
                <a:latin typeface="Verdana"/>
                <a:cs typeface="Verdana"/>
              </a:rPr>
              <a:t>-</a:t>
            </a:r>
            <a:r>
              <a:rPr sz="2700" spc="360" dirty="0">
                <a:latin typeface="Verdana"/>
                <a:cs typeface="Verdana"/>
              </a:rPr>
              <a:t> </a:t>
            </a:r>
            <a:r>
              <a:rPr sz="2700" spc="-50" dirty="0">
                <a:latin typeface="Verdana"/>
                <a:cs typeface="Verdana"/>
              </a:rPr>
              <a:t>Revolutionizing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35" dirty="0">
                <a:latin typeface="Verdana"/>
                <a:cs typeface="Verdana"/>
              </a:rPr>
              <a:t>the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80" dirty="0">
                <a:latin typeface="Verdana"/>
                <a:cs typeface="Verdana"/>
              </a:rPr>
              <a:t>Legal</a:t>
            </a:r>
            <a:r>
              <a:rPr sz="2700" spc="-290" dirty="0">
                <a:latin typeface="Verdana"/>
                <a:cs typeface="Verdana"/>
              </a:rPr>
              <a:t> </a:t>
            </a:r>
            <a:r>
              <a:rPr sz="2700" spc="-10" dirty="0">
                <a:latin typeface="Verdana"/>
                <a:cs typeface="Verdana"/>
              </a:rPr>
              <a:t>Landscape</a:t>
            </a:r>
            <a:endParaRPr sz="27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2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968625" algn="l"/>
              </a:tabLst>
            </a:pPr>
            <a:r>
              <a:rPr sz="4800" spc="-300" baseline="3472" dirty="0">
                <a:latin typeface="Arial Black"/>
                <a:cs typeface="Arial Black"/>
              </a:rPr>
              <a:t>Guide</a:t>
            </a:r>
            <a:r>
              <a:rPr sz="4800" spc="-434" baseline="3472" dirty="0">
                <a:latin typeface="Arial Black"/>
                <a:cs typeface="Arial Black"/>
              </a:rPr>
              <a:t> </a:t>
            </a:r>
            <a:r>
              <a:rPr sz="4800" spc="-382" baseline="3472" dirty="0">
                <a:latin typeface="Arial Black"/>
                <a:cs typeface="Arial Black"/>
              </a:rPr>
              <a:t>Name</a:t>
            </a:r>
            <a:r>
              <a:rPr sz="4800" spc="-427" baseline="3472" dirty="0">
                <a:latin typeface="Arial Black"/>
                <a:cs typeface="Arial Black"/>
              </a:rPr>
              <a:t> </a:t>
            </a:r>
            <a:r>
              <a:rPr sz="4800" spc="-75" baseline="3472" dirty="0">
                <a:latin typeface="Arial Black"/>
                <a:cs typeface="Arial Black"/>
              </a:rPr>
              <a:t>:</a:t>
            </a:r>
            <a:r>
              <a:rPr sz="4800" baseline="3472" dirty="0">
                <a:latin typeface="Arial Black"/>
                <a:cs typeface="Arial Black"/>
              </a:rPr>
              <a:t>	</a:t>
            </a:r>
            <a:r>
              <a:rPr sz="3400" spc="-30" dirty="0">
                <a:latin typeface="Verdana"/>
                <a:cs typeface="Verdana"/>
              </a:rPr>
              <a:t>Prof.</a:t>
            </a:r>
            <a:r>
              <a:rPr sz="3400" spc="-335" dirty="0">
                <a:latin typeface="Verdana"/>
                <a:cs typeface="Verdana"/>
              </a:rPr>
              <a:t> </a:t>
            </a:r>
            <a:r>
              <a:rPr sz="3400" spc="-100" dirty="0">
                <a:latin typeface="Verdana"/>
                <a:cs typeface="Verdana"/>
              </a:rPr>
              <a:t>Shreela</a:t>
            </a:r>
            <a:r>
              <a:rPr sz="3400" spc="-335" dirty="0">
                <a:latin typeface="Verdana"/>
                <a:cs typeface="Verdana"/>
              </a:rPr>
              <a:t> </a:t>
            </a:r>
            <a:r>
              <a:rPr sz="3400" spc="-10" dirty="0">
                <a:latin typeface="Verdana"/>
                <a:cs typeface="Verdana"/>
              </a:rPr>
              <a:t>Pareek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390"/>
              </a:spcBef>
            </a:pPr>
            <a:endParaRPr sz="3400">
              <a:latin typeface="Verdana"/>
              <a:cs typeface="Verdana"/>
            </a:endParaRPr>
          </a:p>
          <a:p>
            <a:pPr marL="400685">
              <a:lnSpc>
                <a:spcPct val="100000"/>
              </a:lnSpc>
            </a:pPr>
            <a:r>
              <a:rPr sz="3200" spc="-320" dirty="0">
                <a:latin typeface="Arial Black"/>
                <a:cs typeface="Arial Black"/>
              </a:rPr>
              <a:t>Team</a:t>
            </a:r>
            <a:r>
              <a:rPr sz="3200" spc="-315" dirty="0">
                <a:latin typeface="Arial Black"/>
                <a:cs typeface="Arial Black"/>
              </a:rPr>
              <a:t> </a:t>
            </a:r>
            <a:r>
              <a:rPr sz="3200" spc="-50" dirty="0">
                <a:latin typeface="Arial Black"/>
                <a:cs typeface="Arial Black"/>
              </a:rPr>
              <a:t>:</a:t>
            </a:r>
            <a:endParaRPr sz="3200">
              <a:latin typeface="Arial Black"/>
              <a:cs typeface="Arial Black"/>
            </a:endParaRPr>
          </a:p>
          <a:p>
            <a:pPr marL="746125" marR="363855">
              <a:lnSpc>
                <a:spcPct val="115799"/>
              </a:lnSpc>
              <a:spcBef>
                <a:spcPts val="3180"/>
              </a:spcBef>
            </a:pPr>
            <a:r>
              <a:rPr sz="3400" dirty="0">
                <a:latin typeface="Verdana"/>
                <a:cs typeface="Verdana"/>
              </a:rPr>
              <a:t>Mradul</a:t>
            </a:r>
            <a:r>
              <a:rPr sz="3400" spc="-320" dirty="0">
                <a:latin typeface="Verdana"/>
                <a:cs typeface="Verdana"/>
              </a:rPr>
              <a:t> </a:t>
            </a:r>
            <a:r>
              <a:rPr sz="3400" spc="-110" dirty="0">
                <a:latin typeface="Verdana"/>
                <a:cs typeface="Verdana"/>
              </a:rPr>
              <a:t>Tayal</a:t>
            </a:r>
            <a:r>
              <a:rPr sz="3400" spc="-320" dirty="0">
                <a:latin typeface="Verdana"/>
                <a:cs typeface="Verdana"/>
              </a:rPr>
              <a:t> </a:t>
            </a:r>
            <a:r>
              <a:rPr sz="3400" spc="-265" dirty="0">
                <a:latin typeface="Verdana"/>
                <a:cs typeface="Verdana"/>
              </a:rPr>
              <a:t>-</a:t>
            </a:r>
            <a:r>
              <a:rPr sz="3400" spc="-320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2100290120108-</a:t>
            </a:r>
            <a:r>
              <a:rPr sz="3400" spc="-25" dirty="0">
                <a:latin typeface="Verdana"/>
                <a:cs typeface="Verdana"/>
              </a:rPr>
              <a:t>8B </a:t>
            </a:r>
            <a:r>
              <a:rPr sz="3400" spc="-65" dirty="0">
                <a:latin typeface="Verdana"/>
                <a:cs typeface="Verdana"/>
              </a:rPr>
              <a:t>Priyanshu</a:t>
            </a:r>
            <a:r>
              <a:rPr sz="3400" spc="-280" dirty="0">
                <a:latin typeface="Verdana"/>
                <a:cs typeface="Verdana"/>
              </a:rPr>
              <a:t> </a:t>
            </a:r>
            <a:r>
              <a:rPr sz="3400" spc="-114" dirty="0">
                <a:latin typeface="Verdana"/>
                <a:cs typeface="Verdana"/>
              </a:rPr>
              <a:t>Bharadwaj</a:t>
            </a:r>
            <a:r>
              <a:rPr sz="3400" spc="-275" dirty="0">
                <a:latin typeface="Verdana"/>
                <a:cs typeface="Verdana"/>
              </a:rPr>
              <a:t> </a:t>
            </a:r>
            <a:r>
              <a:rPr sz="3400" spc="-265" dirty="0">
                <a:latin typeface="Verdana"/>
                <a:cs typeface="Verdana"/>
              </a:rPr>
              <a:t>-</a:t>
            </a:r>
            <a:r>
              <a:rPr sz="3400" spc="-275" dirty="0">
                <a:latin typeface="Verdana"/>
                <a:cs typeface="Verdana"/>
              </a:rPr>
              <a:t> </a:t>
            </a:r>
            <a:r>
              <a:rPr sz="3400" spc="-110" dirty="0">
                <a:latin typeface="Verdana"/>
                <a:cs typeface="Verdana"/>
              </a:rPr>
              <a:t>2100290120130-</a:t>
            </a:r>
            <a:r>
              <a:rPr sz="3400" spc="-25" dirty="0">
                <a:latin typeface="Verdana"/>
                <a:cs typeface="Verdana"/>
              </a:rPr>
              <a:t>8B </a:t>
            </a:r>
            <a:r>
              <a:rPr sz="3400" spc="-75" dirty="0">
                <a:latin typeface="Verdana"/>
                <a:cs typeface="Verdana"/>
              </a:rPr>
              <a:t>Dhruv</a:t>
            </a:r>
            <a:r>
              <a:rPr sz="3400" spc="-300" dirty="0">
                <a:latin typeface="Verdana"/>
                <a:cs typeface="Verdana"/>
              </a:rPr>
              <a:t> </a:t>
            </a:r>
            <a:r>
              <a:rPr sz="3400" spc="-155" dirty="0">
                <a:latin typeface="Verdana"/>
                <a:cs typeface="Verdana"/>
              </a:rPr>
              <a:t>Sharma</a:t>
            </a:r>
            <a:r>
              <a:rPr sz="3400" spc="-295" dirty="0">
                <a:latin typeface="Verdana"/>
                <a:cs typeface="Verdana"/>
              </a:rPr>
              <a:t> </a:t>
            </a:r>
            <a:r>
              <a:rPr sz="3400" spc="-265" dirty="0">
                <a:latin typeface="Verdana"/>
                <a:cs typeface="Verdana"/>
              </a:rPr>
              <a:t>-</a:t>
            </a:r>
            <a:r>
              <a:rPr sz="3400" spc="-300" dirty="0">
                <a:latin typeface="Verdana"/>
                <a:cs typeface="Verdana"/>
              </a:rPr>
              <a:t> </a:t>
            </a:r>
            <a:r>
              <a:rPr sz="3400" spc="-120" dirty="0">
                <a:latin typeface="Verdana"/>
                <a:cs typeface="Verdana"/>
              </a:rPr>
              <a:t>2100290120073-</a:t>
            </a:r>
            <a:r>
              <a:rPr sz="3400" spc="-25" dirty="0">
                <a:latin typeface="Verdana"/>
                <a:cs typeface="Verdana"/>
              </a:rPr>
              <a:t>8B</a:t>
            </a:r>
            <a:endParaRPr sz="3400">
              <a:latin typeface="Verdana"/>
              <a:cs typeface="Verdana"/>
            </a:endParaRPr>
          </a:p>
          <a:p>
            <a:pPr marL="746125">
              <a:lnSpc>
                <a:spcPct val="100000"/>
              </a:lnSpc>
              <a:spcBef>
                <a:spcPts val="645"/>
              </a:spcBef>
            </a:pPr>
            <a:r>
              <a:rPr sz="3400" spc="-65" dirty="0">
                <a:latin typeface="Verdana"/>
                <a:cs typeface="Verdana"/>
              </a:rPr>
              <a:t>Kirti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-135" dirty="0">
                <a:latin typeface="Verdana"/>
                <a:cs typeface="Verdana"/>
              </a:rPr>
              <a:t>Singh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-265" dirty="0">
                <a:latin typeface="Verdana"/>
                <a:cs typeface="Verdana"/>
              </a:rPr>
              <a:t>-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2100290120097-</a:t>
            </a:r>
            <a:r>
              <a:rPr sz="3400" spc="-25" dirty="0">
                <a:latin typeface="Verdana"/>
                <a:cs typeface="Verdana"/>
              </a:rPr>
              <a:t>8B</a:t>
            </a:r>
            <a:endParaRPr sz="3400">
              <a:latin typeface="Verdana"/>
              <a:cs typeface="Verdana"/>
            </a:endParaRPr>
          </a:p>
          <a:p>
            <a:pPr marL="116205">
              <a:lnSpc>
                <a:spcPct val="100000"/>
              </a:lnSpc>
              <a:spcBef>
                <a:spcPts val="4105"/>
              </a:spcBef>
            </a:pPr>
            <a:r>
              <a:rPr sz="3400" spc="-20" dirty="0">
                <a:latin typeface="Verdana"/>
                <a:cs typeface="Verdana"/>
              </a:rPr>
              <a:t>Project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240" dirty="0">
                <a:latin typeface="Verdana"/>
                <a:cs typeface="Verdana"/>
              </a:rPr>
              <a:t>ID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670" dirty="0">
                <a:latin typeface="Verdana"/>
                <a:cs typeface="Verdana"/>
              </a:rPr>
              <a:t>:</a:t>
            </a:r>
            <a:r>
              <a:rPr sz="3400" spc="-325" dirty="0">
                <a:latin typeface="Verdana"/>
                <a:cs typeface="Verdana"/>
              </a:rPr>
              <a:t> </a:t>
            </a:r>
            <a:r>
              <a:rPr sz="3400" spc="-155" dirty="0">
                <a:latin typeface="Verdana"/>
                <a:cs typeface="Verdana"/>
              </a:rPr>
              <a:t>PCS25-</a:t>
            </a:r>
            <a:r>
              <a:rPr sz="3400" spc="-25" dirty="0">
                <a:latin typeface="Verdana"/>
                <a:cs typeface="Verdana"/>
              </a:rPr>
              <a:t>02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48533"/>
              <a:ext cx="2402594" cy="30518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240" y="2248533"/>
              <a:ext cx="3934059" cy="532499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2941" rIns="0" bIns="0" rtlCol="0">
            <a:spAutoFit/>
          </a:bodyPr>
          <a:lstStyle/>
          <a:p>
            <a:pPr marL="4587240">
              <a:lnSpc>
                <a:spcPct val="100000"/>
              </a:lnSpc>
              <a:spcBef>
                <a:spcPts val="90"/>
              </a:spcBef>
            </a:pPr>
            <a:r>
              <a:rPr sz="6750" spc="705" dirty="0"/>
              <a:t>Problem</a:t>
            </a:r>
            <a:r>
              <a:rPr sz="6750" spc="-254" dirty="0"/>
              <a:t> </a:t>
            </a:r>
            <a:r>
              <a:rPr sz="6750" spc="660" dirty="0"/>
              <a:t>Statement</a:t>
            </a:r>
            <a:endParaRPr sz="6750"/>
          </a:p>
        </p:txBody>
      </p:sp>
      <p:grpSp>
        <p:nvGrpSpPr>
          <p:cNvPr id="6" name="object 6"/>
          <p:cNvGrpSpPr/>
          <p:nvPr/>
        </p:nvGrpSpPr>
        <p:grpSpPr>
          <a:xfrm>
            <a:off x="0" y="258012"/>
            <a:ext cx="17296130" cy="9507855"/>
            <a:chOff x="0" y="258012"/>
            <a:chExt cx="17296130" cy="950785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2593" y="6713842"/>
              <a:ext cx="2622706" cy="30518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713842"/>
              <a:ext cx="2430989" cy="30518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828999" y="1466620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341591" y="237185"/>
                  </a:moveTo>
                  <a:lnTo>
                    <a:pt x="341464" y="236880"/>
                  </a:lnTo>
                  <a:lnTo>
                    <a:pt x="341464" y="235940"/>
                  </a:lnTo>
                  <a:lnTo>
                    <a:pt x="340791" y="235280"/>
                  </a:lnTo>
                  <a:lnTo>
                    <a:pt x="339953" y="233235"/>
                  </a:lnTo>
                  <a:lnTo>
                    <a:pt x="248056" y="141338"/>
                  </a:lnTo>
                  <a:lnTo>
                    <a:pt x="244233" y="137452"/>
                  </a:lnTo>
                  <a:lnTo>
                    <a:pt x="237972" y="137452"/>
                  </a:lnTo>
                  <a:lnTo>
                    <a:pt x="234099" y="141338"/>
                  </a:lnTo>
                  <a:lnTo>
                    <a:pt x="230212" y="145161"/>
                  </a:lnTo>
                  <a:lnTo>
                    <a:pt x="230212" y="151409"/>
                  </a:lnTo>
                  <a:lnTo>
                    <a:pt x="310337" y="231533"/>
                  </a:lnTo>
                  <a:lnTo>
                    <a:pt x="135750" y="231533"/>
                  </a:lnTo>
                  <a:lnTo>
                    <a:pt x="131330" y="235940"/>
                  </a:lnTo>
                  <a:lnTo>
                    <a:pt x="131330" y="246862"/>
                  </a:lnTo>
                  <a:lnTo>
                    <a:pt x="135750" y="251282"/>
                  </a:lnTo>
                  <a:lnTo>
                    <a:pt x="310324" y="251282"/>
                  </a:lnTo>
                  <a:lnTo>
                    <a:pt x="234099" y="327507"/>
                  </a:lnTo>
                  <a:lnTo>
                    <a:pt x="230212" y="331330"/>
                  </a:lnTo>
                  <a:lnTo>
                    <a:pt x="230212" y="337578"/>
                  </a:lnTo>
                  <a:lnTo>
                    <a:pt x="236004" y="343369"/>
                  </a:lnTo>
                  <a:lnTo>
                    <a:pt x="238569" y="344360"/>
                  </a:lnTo>
                  <a:lnTo>
                    <a:pt x="243573" y="344360"/>
                  </a:lnTo>
                  <a:lnTo>
                    <a:pt x="246138" y="343369"/>
                  </a:lnTo>
                  <a:lnTo>
                    <a:pt x="336918" y="252590"/>
                  </a:lnTo>
                  <a:lnTo>
                    <a:pt x="339953" y="249631"/>
                  </a:lnTo>
                  <a:lnTo>
                    <a:pt x="340817" y="247510"/>
                  </a:lnTo>
                  <a:lnTo>
                    <a:pt x="341464" y="246862"/>
                  </a:lnTo>
                  <a:lnTo>
                    <a:pt x="341464" y="245935"/>
                  </a:lnTo>
                  <a:lnTo>
                    <a:pt x="341591" y="245618"/>
                  </a:lnTo>
                  <a:lnTo>
                    <a:pt x="341591" y="237185"/>
                  </a:lnTo>
                  <a:close/>
                </a:path>
                <a:path w="466725" h="466725">
                  <a:moveTo>
                    <a:pt x="466725" y="190677"/>
                  </a:moveTo>
                  <a:lnTo>
                    <a:pt x="466483" y="188239"/>
                  </a:lnTo>
                  <a:lnTo>
                    <a:pt x="452742" y="144030"/>
                  </a:lnTo>
                  <a:lnTo>
                    <a:pt x="451535" y="141820"/>
                  </a:lnTo>
                  <a:lnTo>
                    <a:pt x="451535" y="235673"/>
                  </a:lnTo>
                  <a:lnTo>
                    <a:pt x="445820" y="285127"/>
                  </a:lnTo>
                  <a:lnTo>
                    <a:pt x="429564" y="330555"/>
                  </a:lnTo>
                  <a:lnTo>
                    <a:pt x="404063" y="370649"/>
                  </a:lnTo>
                  <a:lnTo>
                    <a:pt x="370624" y="404114"/>
                  </a:lnTo>
                  <a:lnTo>
                    <a:pt x="330542" y="429615"/>
                  </a:lnTo>
                  <a:lnTo>
                    <a:pt x="285127" y="445884"/>
                  </a:lnTo>
                  <a:lnTo>
                    <a:pt x="235673" y="451599"/>
                  </a:lnTo>
                  <a:lnTo>
                    <a:pt x="186220" y="445884"/>
                  </a:lnTo>
                  <a:lnTo>
                    <a:pt x="140792" y="429615"/>
                  </a:lnTo>
                  <a:lnTo>
                    <a:pt x="100698" y="404114"/>
                  </a:lnTo>
                  <a:lnTo>
                    <a:pt x="67246" y="370649"/>
                  </a:lnTo>
                  <a:lnTo>
                    <a:pt x="41732" y="330555"/>
                  </a:lnTo>
                  <a:lnTo>
                    <a:pt x="25463" y="285127"/>
                  </a:lnTo>
                  <a:lnTo>
                    <a:pt x="19748" y="235673"/>
                  </a:lnTo>
                  <a:lnTo>
                    <a:pt x="25463" y="186220"/>
                  </a:lnTo>
                  <a:lnTo>
                    <a:pt x="41732" y="140792"/>
                  </a:lnTo>
                  <a:lnTo>
                    <a:pt x="67246" y="100698"/>
                  </a:lnTo>
                  <a:lnTo>
                    <a:pt x="100698" y="67246"/>
                  </a:lnTo>
                  <a:lnTo>
                    <a:pt x="140792" y="41732"/>
                  </a:lnTo>
                  <a:lnTo>
                    <a:pt x="186220" y="25463"/>
                  </a:lnTo>
                  <a:lnTo>
                    <a:pt x="235673" y="19748"/>
                  </a:lnTo>
                  <a:lnTo>
                    <a:pt x="285102" y="25463"/>
                  </a:lnTo>
                  <a:lnTo>
                    <a:pt x="330517" y="41732"/>
                  </a:lnTo>
                  <a:lnTo>
                    <a:pt x="370598" y="67246"/>
                  </a:lnTo>
                  <a:lnTo>
                    <a:pt x="404050" y="100698"/>
                  </a:lnTo>
                  <a:lnTo>
                    <a:pt x="429552" y="140792"/>
                  </a:lnTo>
                  <a:lnTo>
                    <a:pt x="445820" y="186220"/>
                  </a:lnTo>
                  <a:lnTo>
                    <a:pt x="451535" y="235673"/>
                  </a:lnTo>
                  <a:lnTo>
                    <a:pt x="451535" y="141820"/>
                  </a:lnTo>
                  <a:lnTo>
                    <a:pt x="430999" y="104000"/>
                  </a:lnTo>
                  <a:lnTo>
                    <a:pt x="402209" y="69113"/>
                  </a:lnTo>
                  <a:lnTo>
                    <a:pt x="367322" y="40309"/>
                  </a:lnTo>
                  <a:lnTo>
                    <a:pt x="329514" y="19748"/>
                  </a:lnTo>
                  <a:lnTo>
                    <a:pt x="283108" y="4800"/>
                  </a:lnTo>
                  <a:lnTo>
                    <a:pt x="235673" y="0"/>
                  </a:lnTo>
                  <a:lnTo>
                    <a:pt x="188264" y="4800"/>
                  </a:lnTo>
                  <a:lnTo>
                    <a:pt x="144056" y="18554"/>
                  </a:lnTo>
                  <a:lnTo>
                    <a:pt x="104038" y="40309"/>
                  </a:lnTo>
                  <a:lnTo>
                    <a:pt x="69138" y="69113"/>
                  </a:lnTo>
                  <a:lnTo>
                    <a:pt x="40335" y="104000"/>
                  </a:lnTo>
                  <a:lnTo>
                    <a:pt x="18567" y="144030"/>
                  </a:lnTo>
                  <a:lnTo>
                    <a:pt x="4813" y="188239"/>
                  </a:lnTo>
                  <a:lnTo>
                    <a:pt x="0" y="235673"/>
                  </a:lnTo>
                  <a:lnTo>
                    <a:pt x="4800" y="283083"/>
                  </a:lnTo>
                  <a:lnTo>
                    <a:pt x="18554" y="327279"/>
                  </a:lnTo>
                  <a:lnTo>
                    <a:pt x="40309" y="367296"/>
                  </a:lnTo>
                  <a:lnTo>
                    <a:pt x="69113" y="402183"/>
                  </a:lnTo>
                  <a:lnTo>
                    <a:pt x="104000" y="430974"/>
                  </a:lnTo>
                  <a:lnTo>
                    <a:pt x="144030" y="452729"/>
                  </a:lnTo>
                  <a:lnTo>
                    <a:pt x="188239" y="466483"/>
                  </a:lnTo>
                  <a:lnTo>
                    <a:pt x="190703" y="466725"/>
                  </a:lnTo>
                  <a:lnTo>
                    <a:pt x="281279" y="466725"/>
                  </a:lnTo>
                  <a:lnTo>
                    <a:pt x="283743" y="466483"/>
                  </a:lnTo>
                  <a:lnTo>
                    <a:pt x="283298" y="466483"/>
                  </a:lnTo>
                  <a:lnTo>
                    <a:pt x="327406" y="452729"/>
                  </a:lnTo>
                  <a:lnTo>
                    <a:pt x="367372" y="430974"/>
                  </a:lnTo>
                  <a:lnTo>
                    <a:pt x="402234" y="402183"/>
                  </a:lnTo>
                  <a:lnTo>
                    <a:pt x="430999" y="367296"/>
                  </a:lnTo>
                  <a:lnTo>
                    <a:pt x="452742" y="327279"/>
                  </a:lnTo>
                  <a:lnTo>
                    <a:pt x="466483" y="283083"/>
                  </a:lnTo>
                  <a:lnTo>
                    <a:pt x="466725" y="280644"/>
                  </a:lnTo>
                  <a:lnTo>
                    <a:pt x="466725" y="1906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6681" y="3969416"/>
              <a:ext cx="152400" cy="1523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9583" y="4938459"/>
              <a:ext cx="152400" cy="1523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6681" y="6408145"/>
              <a:ext cx="152400" cy="1523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9583" y="7877829"/>
              <a:ext cx="152400" cy="1523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58012"/>
              <a:ext cx="1428749" cy="120967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669428" y="3744023"/>
            <a:ext cx="12149455" cy="505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sz="3400" spc="-120" dirty="0">
                <a:latin typeface="Verdana"/>
                <a:cs typeface="Verdana"/>
              </a:rPr>
              <a:t>Complexity: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95" dirty="0">
                <a:latin typeface="Verdana"/>
                <a:cs typeface="Verdana"/>
              </a:rPr>
              <a:t>Legal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135" dirty="0">
                <a:latin typeface="Verdana"/>
                <a:cs typeface="Verdana"/>
              </a:rPr>
              <a:t>jargon</a:t>
            </a:r>
            <a:r>
              <a:rPr sz="3400" spc="-325" dirty="0">
                <a:latin typeface="Verdana"/>
                <a:cs typeface="Verdana"/>
              </a:rPr>
              <a:t> </a:t>
            </a:r>
            <a:r>
              <a:rPr sz="3400" spc="-180" dirty="0">
                <a:latin typeface="Verdana"/>
                <a:cs typeface="Verdana"/>
              </a:rPr>
              <a:t>makes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document</a:t>
            </a:r>
            <a:r>
              <a:rPr sz="3400" spc="-330" dirty="0">
                <a:latin typeface="Verdana"/>
                <a:cs typeface="Verdana"/>
              </a:rPr>
              <a:t> </a:t>
            </a:r>
            <a:r>
              <a:rPr sz="3400" spc="-90" dirty="0">
                <a:latin typeface="Verdana"/>
                <a:cs typeface="Verdana"/>
              </a:rPr>
              <a:t>review</a:t>
            </a:r>
            <a:r>
              <a:rPr sz="3400" spc="-325" dirty="0">
                <a:latin typeface="Verdana"/>
                <a:cs typeface="Verdana"/>
              </a:rPr>
              <a:t> </a:t>
            </a:r>
            <a:r>
              <a:rPr sz="3400" spc="-10" dirty="0">
                <a:latin typeface="Verdana"/>
                <a:cs typeface="Verdana"/>
              </a:rPr>
              <a:t>difficult.</a:t>
            </a:r>
            <a:endParaRPr sz="3400">
              <a:latin typeface="Verdana"/>
              <a:cs typeface="Verdana"/>
            </a:endParaRPr>
          </a:p>
          <a:p>
            <a:pPr marL="12700" marR="1002665">
              <a:lnSpc>
                <a:spcPct val="115799"/>
              </a:lnSpc>
              <a:spcBef>
                <a:spcPts val="2905"/>
              </a:spcBef>
            </a:pPr>
            <a:r>
              <a:rPr sz="3400" spc="-155" dirty="0">
                <a:latin typeface="Verdana"/>
                <a:cs typeface="Verdana"/>
              </a:rPr>
              <a:t>Time-</a:t>
            </a:r>
            <a:r>
              <a:rPr sz="3400" spc="-150" dirty="0">
                <a:latin typeface="Verdana"/>
                <a:cs typeface="Verdana"/>
              </a:rPr>
              <a:t>Consuming: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-95" dirty="0">
                <a:latin typeface="Verdana"/>
                <a:cs typeface="Verdana"/>
              </a:rPr>
              <a:t>Lawyers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-30" dirty="0">
                <a:latin typeface="Verdana"/>
                <a:cs typeface="Verdana"/>
              </a:rPr>
              <a:t>spend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-60" dirty="0">
                <a:latin typeface="Verdana"/>
                <a:cs typeface="Verdana"/>
              </a:rPr>
              <a:t>hours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-100" dirty="0">
                <a:latin typeface="Verdana"/>
                <a:cs typeface="Verdana"/>
              </a:rPr>
              <a:t>reviewing</a:t>
            </a:r>
            <a:r>
              <a:rPr sz="3400" spc="-30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and </a:t>
            </a:r>
            <a:r>
              <a:rPr sz="3400" spc="-50" dirty="0">
                <a:latin typeface="Verdana"/>
                <a:cs typeface="Verdana"/>
              </a:rPr>
              <a:t>drafting</a:t>
            </a:r>
            <a:r>
              <a:rPr sz="3400" spc="-325" dirty="0">
                <a:latin typeface="Verdana"/>
                <a:cs typeface="Verdana"/>
              </a:rPr>
              <a:t> </a:t>
            </a:r>
            <a:r>
              <a:rPr sz="3400" spc="-10" dirty="0">
                <a:latin typeface="Verdana"/>
                <a:cs typeface="Verdana"/>
              </a:rPr>
              <a:t>contracts.</a:t>
            </a:r>
            <a:endParaRPr sz="3400">
              <a:latin typeface="Verdana"/>
              <a:cs typeface="Verdana"/>
            </a:endParaRPr>
          </a:p>
          <a:p>
            <a:pPr marL="19685" marR="1660525">
              <a:lnSpc>
                <a:spcPct val="115799"/>
              </a:lnSpc>
              <a:spcBef>
                <a:spcPts val="2120"/>
              </a:spcBef>
            </a:pPr>
            <a:r>
              <a:rPr sz="3400" spc="-95" dirty="0">
                <a:latin typeface="Verdana"/>
                <a:cs typeface="Verdana"/>
              </a:rPr>
              <a:t>Error-</a:t>
            </a:r>
            <a:r>
              <a:rPr sz="3400" spc="-125" dirty="0">
                <a:latin typeface="Verdana"/>
                <a:cs typeface="Verdana"/>
              </a:rPr>
              <a:t>Prone: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Manual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processes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-65" dirty="0">
                <a:latin typeface="Verdana"/>
                <a:cs typeface="Verdana"/>
              </a:rPr>
              <a:t>increase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the</a:t>
            </a:r>
            <a:r>
              <a:rPr sz="3400" spc="-300" dirty="0">
                <a:latin typeface="Verdana"/>
                <a:cs typeface="Verdana"/>
              </a:rPr>
              <a:t> </a:t>
            </a:r>
            <a:r>
              <a:rPr sz="3400" spc="-135" dirty="0">
                <a:latin typeface="Verdana"/>
                <a:cs typeface="Verdana"/>
              </a:rPr>
              <a:t>risk</a:t>
            </a:r>
            <a:r>
              <a:rPr sz="3400" spc="-305" dirty="0">
                <a:latin typeface="Verdana"/>
                <a:cs typeface="Verdana"/>
              </a:rPr>
              <a:t> </a:t>
            </a:r>
            <a:r>
              <a:rPr sz="3400" spc="30" dirty="0">
                <a:latin typeface="Verdana"/>
                <a:cs typeface="Verdana"/>
              </a:rPr>
              <a:t>of </a:t>
            </a:r>
            <a:r>
              <a:rPr sz="3400" spc="-40" dirty="0">
                <a:latin typeface="Verdana"/>
                <a:cs typeface="Verdana"/>
              </a:rPr>
              <a:t>mistakes.</a:t>
            </a:r>
            <a:endParaRPr sz="3400">
              <a:latin typeface="Verdana"/>
              <a:cs typeface="Verdana"/>
            </a:endParaRPr>
          </a:p>
          <a:p>
            <a:pPr marL="12700" marR="1835785">
              <a:lnSpc>
                <a:spcPct val="115799"/>
              </a:lnSpc>
              <a:spcBef>
                <a:spcPts val="2125"/>
              </a:spcBef>
            </a:pPr>
            <a:r>
              <a:rPr sz="3400" spc="-40" dirty="0">
                <a:latin typeface="Verdana"/>
                <a:cs typeface="Verdana"/>
              </a:rPr>
              <a:t>Compliance</a:t>
            </a:r>
            <a:r>
              <a:rPr sz="3400" spc="-320" dirty="0">
                <a:latin typeface="Verdana"/>
                <a:cs typeface="Verdana"/>
              </a:rPr>
              <a:t> </a:t>
            </a:r>
            <a:r>
              <a:rPr sz="3400" spc="-225" dirty="0">
                <a:latin typeface="Verdana"/>
                <a:cs typeface="Verdana"/>
              </a:rPr>
              <a:t>Issues:</a:t>
            </a:r>
            <a:r>
              <a:rPr sz="3400" spc="-315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Keeping</a:t>
            </a:r>
            <a:r>
              <a:rPr sz="3400" spc="-315" dirty="0">
                <a:latin typeface="Verdana"/>
                <a:cs typeface="Verdana"/>
              </a:rPr>
              <a:t> </a:t>
            </a:r>
            <a:r>
              <a:rPr sz="3400" spc="-20" dirty="0">
                <a:latin typeface="Verdana"/>
                <a:cs typeface="Verdana"/>
              </a:rPr>
              <a:t>up</a:t>
            </a:r>
            <a:r>
              <a:rPr sz="3400" spc="-320" dirty="0">
                <a:latin typeface="Verdana"/>
                <a:cs typeface="Verdana"/>
              </a:rPr>
              <a:t> </a:t>
            </a:r>
            <a:r>
              <a:rPr sz="3400" spc="-50" dirty="0">
                <a:latin typeface="Verdana"/>
                <a:cs typeface="Verdana"/>
              </a:rPr>
              <a:t>with</a:t>
            </a:r>
            <a:r>
              <a:rPr sz="3400" spc="-315" dirty="0">
                <a:latin typeface="Verdana"/>
                <a:cs typeface="Verdana"/>
              </a:rPr>
              <a:t> </a:t>
            </a:r>
            <a:r>
              <a:rPr sz="3400" spc="-70" dirty="0">
                <a:latin typeface="Verdana"/>
                <a:cs typeface="Verdana"/>
              </a:rPr>
              <a:t>regulations</a:t>
            </a:r>
            <a:r>
              <a:rPr sz="3400" spc="-31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is </a:t>
            </a:r>
            <a:r>
              <a:rPr sz="3400" spc="-10" dirty="0">
                <a:latin typeface="Verdana"/>
                <a:cs typeface="Verdana"/>
              </a:rPr>
              <a:t>challenging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5" y="0"/>
            <a:ext cx="18335625" cy="10287000"/>
            <a:chOff x="-47625" y="0"/>
            <a:chExt cx="18335625" cy="10287000"/>
          </a:xfrm>
        </p:grpSpPr>
        <p:sp>
          <p:nvSpPr>
            <p:cNvPr id="3" name="object 3"/>
            <p:cNvSpPr/>
            <p:nvPr/>
          </p:nvSpPr>
          <p:spPr>
            <a:xfrm>
              <a:off x="16828999" y="1466620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341591" y="237185"/>
                  </a:moveTo>
                  <a:lnTo>
                    <a:pt x="341464" y="236880"/>
                  </a:lnTo>
                  <a:lnTo>
                    <a:pt x="341464" y="235940"/>
                  </a:lnTo>
                  <a:lnTo>
                    <a:pt x="340791" y="235280"/>
                  </a:lnTo>
                  <a:lnTo>
                    <a:pt x="339953" y="233235"/>
                  </a:lnTo>
                  <a:lnTo>
                    <a:pt x="248056" y="141338"/>
                  </a:lnTo>
                  <a:lnTo>
                    <a:pt x="244233" y="137452"/>
                  </a:lnTo>
                  <a:lnTo>
                    <a:pt x="237972" y="137452"/>
                  </a:lnTo>
                  <a:lnTo>
                    <a:pt x="234099" y="141338"/>
                  </a:lnTo>
                  <a:lnTo>
                    <a:pt x="230212" y="145161"/>
                  </a:lnTo>
                  <a:lnTo>
                    <a:pt x="230212" y="151409"/>
                  </a:lnTo>
                  <a:lnTo>
                    <a:pt x="310337" y="231533"/>
                  </a:lnTo>
                  <a:lnTo>
                    <a:pt x="135750" y="231533"/>
                  </a:lnTo>
                  <a:lnTo>
                    <a:pt x="131330" y="235940"/>
                  </a:lnTo>
                  <a:lnTo>
                    <a:pt x="131330" y="246862"/>
                  </a:lnTo>
                  <a:lnTo>
                    <a:pt x="135750" y="251282"/>
                  </a:lnTo>
                  <a:lnTo>
                    <a:pt x="310324" y="251282"/>
                  </a:lnTo>
                  <a:lnTo>
                    <a:pt x="234099" y="327507"/>
                  </a:lnTo>
                  <a:lnTo>
                    <a:pt x="230212" y="331330"/>
                  </a:lnTo>
                  <a:lnTo>
                    <a:pt x="230212" y="337578"/>
                  </a:lnTo>
                  <a:lnTo>
                    <a:pt x="236004" y="343369"/>
                  </a:lnTo>
                  <a:lnTo>
                    <a:pt x="238569" y="344360"/>
                  </a:lnTo>
                  <a:lnTo>
                    <a:pt x="243573" y="344360"/>
                  </a:lnTo>
                  <a:lnTo>
                    <a:pt x="246138" y="343369"/>
                  </a:lnTo>
                  <a:lnTo>
                    <a:pt x="336918" y="252590"/>
                  </a:lnTo>
                  <a:lnTo>
                    <a:pt x="339953" y="249631"/>
                  </a:lnTo>
                  <a:lnTo>
                    <a:pt x="340817" y="247510"/>
                  </a:lnTo>
                  <a:lnTo>
                    <a:pt x="341464" y="246862"/>
                  </a:lnTo>
                  <a:lnTo>
                    <a:pt x="341464" y="245935"/>
                  </a:lnTo>
                  <a:lnTo>
                    <a:pt x="341591" y="245618"/>
                  </a:lnTo>
                  <a:lnTo>
                    <a:pt x="341591" y="237185"/>
                  </a:lnTo>
                  <a:close/>
                </a:path>
                <a:path w="466725" h="466725">
                  <a:moveTo>
                    <a:pt x="466725" y="190677"/>
                  </a:moveTo>
                  <a:lnTo>
                    <a:pt x="466483" y="188239"/>
                  </a:lnTo>
                  <a:lnTo>
                    <a:pt x="452742" y="144030"/>
                  </a:lnTo>
                  <a:lnTo>
                    <a:pt x="451535" y="141820"/>
                  </a:lnTo>
                  <a:lnTo>
                    <a:pt x="451535" y="235673"/>
                  </a:lnTo>
                  <a:lnTo>
                    <a:pt x="445820" y="285127"/>
                  </a:lnTo>
                  <a:lnTo>
                    <a:pt x="429564" y="330555"/>
                  </a:lnTo>
                  <a:lnTo>
                    <a:pt x="404063" y="370649"/>
                  </a:lnTo>
                  <a:lnTo>
                    <a:pt x="370624" y="404114"/>
                  </a:lnTo>
                  <a:lnTo>
                    <a:pt x="330542" y="429615"/>
                  </a:lnTo>
                  <a:lnTo>
                    <a:pt x="285127" y="445884"/>
                  </a:lnTo>
                  <a:lnTo>
                    <a:pt x="235673" y="451599"/>
                  </a:lnTo>
                  <a:lnTo>
                    <a:pt x="186220" y="445884"/>
                  </a:lnTo>
                  <a:lnTo>
                    <a:pt x="140792" y="429615"/>
                  </a:lnTo>
                  <a:lnTo>
                    <a:pt x="100698" y="404114"/>
                  </a:lnTo>
                  <a:lnTo>
                    <a:pt x="67246" y="370649"/>
                  </a:lnTo>
                  <a:lnTo>
                    <a:pt x="41732" y="330555"/>
                  </a:lnTo>
                  <a:lnTo>
                    <a:pt x="25463" y="285127"/>
                  </a:lnTo>
                  <a:lnTo>
                    <a:pt x="19748" y="235673"/>
                  </a:lnTo>
                  <a:lnTo>
                    <a:pt x="25463" y="186220"/>
                  </a:lnTo>
                  <a:lnTo>
                    <a:pt x="41732" y="140792"/>
                  </a:lnTo>
                  <a:lnTo>
                    <a:pt x="67246" y="100698"/>
                  </a:lnTo>
                  <a:lnTo>
                    <a:pt x="100698" y="67246"/>
                  </a:lnTo>
                  <a:lnTo>
                    <a:pt x="140792" y="41732"/>
                  </a:lnTo>
                  <a:lnTo>
                    <a:pt x="186220" y="25463"/>
                  </a:lnTo>
                  <a:lnTo>
                    <a:pt x="235673" y="19748"/>
                  </a:lnTo>
                  <a:lnTo>
                    <a:pt x="285102" y="25463"/>
                  </a:lnTo>
                  <a:lnTo>
                    <a:pt x="330517" y="41732"/>
                  </a:lnTo>
                  <a:lnTo>
                    <a:pt x="370598" y="67246"/>
                  </a:lnTo>
                  <a:lnTo>
                    <a:pt x="404050" y="100698"/>
                  </a:lnTo>
                  <a:lnTo>
                    <a:pt x="429552" y="140792"/>
                  </a:lnTo>
                  <a:lnTo>
                    <a:pt x="445820" y="186220"/>
                  </a:lnTo>
                  <a:lnTo>
                    <a:pt x="451535" y="235673"/>
                  </a:lnTo>
                  <a:lnTo>
                    <a:pt x="451535" y="141820"/>
                  </a:lnTo>
                  <a:lnTo>
                    <a:pt x="430999" y="104000"/>
                  </a:lnTo>
                  <a:lnTo>
                    <a:pt x="402209" y="69113"/>
                  </a:lnTo>
                  <a:lnTo>
                    <a:pt x="367322" y="40309"/>
                  </a:lnTo>
                  <a:lnTo>
                    <a:pt x="329514" y="19748"/>
                  </a:lnTo>
                  <a:lnTo>
                    <a:pt x="283108" y="4800"/>
                  </a:lnTo>
                  <a:lnTo>
                    <a:pt x="235673" y="0"/>
                  </a:lnTo>
                  <a:lnTo>
                    <a:pt x="188264" y="4800"/>
                  </a:lnTo>
                  <a:lnTo>
                    <a:pt x="144056" y="18554"/>
                  </a:lnTo>
                  <a:lnTo>
                    <a:pt x="104038" y="40309"/>
                  </a:lnTo>
                  <a:lnTo>
                    <a:pt x="69138" y="69113"/>
                  </a:lnTo>
                  <a:lnTo>
                    <a:pt x="40335" y="104000"/>
                  </a:lnTo>
                  <a:lnTo>
                    <a:pt x="18567" y="144030"/>
                  </a:lnTo>
                  <a:lnTo>
                    <a:pt x="4813" y="188239"/>
                  </a:lnTo>
                  <a:lnTo>
                    <a:pt x="0" y="235673"/>
                  </a:lnTo>
                  <a:lnTo>
                    <a:pt x="4800" y="283083"/>
                  </a:lnTo>
                  <a:lnTo>
                    <a:pt x="18554" y="327279"/>
                  </a:lnTo>
                  <a:lnTo>
                    <a:pt x="40309" y="367296"/>
                  </a:lnTo>
                  <a:lnTo>
                    <a:pt x="69113" y="402183"/>
                  </a:lnTo>
                  <a:lnTo>
                    <a:pt x="104000" y="430974"/>
                  </a:lnTo>
                  <a:lnTo>
                    <a:pt x="144030" y="452729"/>
                  </a:lnTo>
                  <a:lnTo>
                    <a:pt x="188239" y="466483"/>
                  </a:lnTo>
                  <a:lnTo>
                    <a:pt x="190703" y="466725"/>
                  </a:lnTo>
                  <a:lnTo>
                    <a:pt x="281279" y="466725"/>
                  </a:lnTo>
                  <a:lnTo>
                    <a:pt x="283743" y="466483"/>
                  </a:lnTo>
                  <a:lnTo>
                    <a:pt x="283298" y="466483"/>
                  </a:lnTo>
                  <a:lnTo>
                    <a:pt x="327406" y="452729"/>
                  </a:lnTo>
                  <a:lnTo>
                    <a:pt x="367372" y="430974"/>
                  </a:lnTo>
                  <a:lnTo>
                    <a:pt x="402234" y="402183"/>
                  </a:lnTo>
                  <a:lnTo>
                    <a:pt x="430999" y="367296"/>
                  </a:lnTo>
                  <a:lnTo>
                    <a:pt x="452742" y="327279"/>
                  </a:lnTo>
                  <a:lnTo>
                    <a:pt x="466483" y="283083"/>
                  </a:lnTo>
                  <a:lnTo>
                    <a:pt x="466725" y="280644"/>
                  </a:lnTo>
                  <a:lnTo>
                    <a:pt x="466725" y="1906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4219" y="3320773"/>
              <a:ext cx="915348" cy="10651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4219" y="5442749"/>
              <a:ext cx="915348" cy="10651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21890"/>
              <a:ext cx="7189555" cy="73151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4967937"/>
              <a:ext cx="7189470" cy="4369435"/>
            </a:xfrm>
            <a:custGeom>
              <a:avLst/>
              <a:gdLst/>
              <a:ahLst/>
              <a:cxnLst/>
              <a:rect l="l" t="t" r="r" b="b"/>
              <a:pathLst>
                <a:path w="7189470" h="4369434">
                  <a:moveTo>
                    <a:pt x="3224429" y="4356453"/>
                  </a:moveTo>
                  <a:lnTo>
                    <a:pt x="3288744" y="4361262"/>
                  </a:lnTo>
                  <a:lnTo>
                    <a:pt x="3336557" y="4364055"/>
                  </a:lnTo>
                  <a:lnTo>
                    <a:pt x="3384532" y="4366233"/>
                  </a:lnTo>
                  <a:lnTo>
                    <a:pt x="3432666" y="4367794"/>
                  </a:lnTo>
                  <a:lnTo>
                    <a:pt x="3480954" y="4368733"/>
                  </a:lnTo>
                  <a:lnTo>
                    <a:pt x="3529394" y="4369153"/>
                  </a:lnTo>
                  <a:lnTo>
                    <a:pt x="3577833" y="4368733"/>
                  </a:lnTo>
                  <a:lnTo>
                    <a:pt x="3626122" y="4367794"/>
                  </a:lnTo>
                  <a:lnTo>
                    <a:pt x="3674255" y="4366233"/>
                  </a:lnTo>
                  <a:lnTo>
                    <a:pt x="3722231" y="4364055"/>
                  </a:lnTo>
                  <a:lnTo>
                    <a:pt x="3770043" y="4361262"/>
                  </a:lnTo>
                  <a:lnTo>
                    <a:pt x="3817690" y="4357860"/>
                  </a:lnTo>
                  <a:lnTo>
                    <a:pt x="3834358" y="4356453"/>
                  </a:lnTo>
                </a:path>
                <a:path w="7189470" h="4369434">
                  <a:moveTo>
                    <a:pt x="3096936" y="4343753"/>
                  </a:moveTo>
                  <a:lnTo>
                    <a:pt x="3099194" y="4344032"/>
                  </a:lnTo>
                  <a:lnTo>
                    <a:pt x="3146319" y="4349241"/>
                  </a:lnTo>
                  <a:lnTo>
                    <a:pt x="3193621" y="4353851"/>
                  </a:lnTo>
                  <a:lnTo>
                    <a:pt x="3224429" y="4356453"/>
                  </a:lnTo>
                </a:path>
                <a:path w="7189470" h="4369434">
                  <a:moveTo>
                    <a:pt x="3834358" y="4356453"/>
                  </a:moveTo>
                  <a:lnTo>
                    <a:pt x="3865166" y="4353851"/>
                  </a:lnTo>
                  <a:lnTo>
                    <a:pt x="3912469" y="4349241"/>
                  </a:lnTo>
                  <a:lnTo>
                    <a:pt x="3959594" y="4344032"/>
                  </a:lnTo>
                  <a:lnTo>
                    <a:pt x="3961851" y="4343753"/>
                  </a:lnTo>
                </a:path>
                <a:path w="7189470" h="4369434">
                  <a:moveTo>
                    <a:pt x="2919072" y="4318353"/>
                  </a:moveTo>
                  <a:lnTo>
                    <a:pt x="2958926" y="4324853"/>
                  </a:lnTo>
                  <a:lnTo>
                    <a:pt x="3005494" y="4331834"/>
                  </a:lnTo>
                  <a:lnTo>
                    <a:pt x="3052251" y="4338228"/>
                  </a:lnTo>
                  <a:lnTo>
                    <a:pt x="3096936" y="4343753"/>
                  </a:lnTo>
                </a:path>
                <a:path w="7189470" h="4369434">
                  <a:moveTo>
                    <a:pt x="3961851" y="4343753"/>
                  </a:moveTo>
                  <a:lnTo>
                    <a:pt x="4006537" y="4338228"/>
                  </a:lnTo>
                  <a:lnTo>
                    <a:pt x="4053294" y="4331834"/>
                  </a:lnTo>
                  <a:lnTo>
                    <a:pt x="4099862" y="4324853"/>
                  </a:lnTo>
                  <a:lnTo>
                    <a:pt x="4139715" y="4318353"/>
                  </a:lnTo>
                </a:path>
                <a:path w="7189470" h="4369434">
                  <a:moveTo>
                    <a:pt x="2783567" y="4292953"/>
                  </a:moveTo>
                  <a:lnTo>
                    <a:pt x="2820397" y="4300427"/>
                  </a:lnTo>
                  <a:lnTo>
                    <a:pt x="2866373" y="4309146"/>
                  </a:lnTo>
                  <a:lnTo>
                    <a:pt x="2912551" y="4317289"/>
                  </a:lnTo>
                  <a:lnTo>
                    <a:pt x="2919072" y="4318353"/>
                  </a:lnTo>
                </a:path>
                <a:path w="7189470" h="4369434">
                  <a:moveTo>
                    <a:pt x="4139715" y="4318353"/>
                  </a:moveTo>
                  <a:lnTo>
                    <a:pt x="4146237" y="4317289"/>
                  </a:lnTo>
                  <a:lnTo>
                    <a:pt x="4192414" y="4309146"/>
                  </a:lnTo>
                  <a:lnTo>
                    <a:pt x="4238391" y="4300427"/>
                  </a:lnTo>
                  <a:lnTo>
                    <a:pt x="4275221" y="4292953"/>
                  </a:lnTo>
                </a:path>
                <a:path w="7189470" h="4369434">
                  <a:moveTo>
                    <a:pt x="0" y="1681528"/>
                  </a:moveTo>
                  <a:lnTo>
                    <a:pt x="14769" y="1733874"/>
                  </a:lnTo>
                  <a:lnTo>
                    <a:pt x="27876" y="1778130"/>
                  </a:lnTo>
                  <a:lnTo>
                    <a:pt x="41672" y="1822098"/>
                  </a:lnTo>
                  <a:lnTo>
                    <a:pt x="55931" y="1865853"/>
                  </a:lnTo>
                  <a:lnTo>
                    <a:pt x="70722" y="1909364"/>
                  </a:lnTo>
                  <a:lnTo>
                    <a:pt x="86042" y="1952628"/>
                  </a:lnTo>
                  <a:lnTo>
                    <a:pt x="101887" y="1995641"/>
                  </a:lnTo>
                  <a:lnTo>
                    <a:pt x="118254" y="2038398"/>
                  </a:lnTo>
                  <a:lnTo>
                    <a:pt x="135137" y="2080897"/>
                  </a:lnTo>
                  <a:lnTo>
                    <a:pt x="152535" y="2123133"/>
                  </a:lnTo>
                  <a:lnTo>
                    <a:pt x="170442" y="2165103"/>
                  </a:lnTo>
                  <a:lnTo>
                    <a:pt x="188854" y="2206802"/>
                  </a:lnTo>
                  <a:lnTo>
                    <a:pt x="207769" y="2248227"/>
                  </a:lnTo>
                  <a:lnTo>
                    <a:pt x="227182" y="2289374"/>
                  </a:lnTo>
                  <a:lnTo>
                    <a:pt x="247089" y="2330238"/>
                  </a:lnTo>
                  <a:lnTo>
                    <a:pt x="267486" y="2370817"/>
                  </a:lnTo>
                  <a:lnTo>
                    <a:pt x="288370" y="2411106"/>
                  </a:lnTo>
                  <a:lnTo>
                    <a:pt x="309736" y="2451102"/>
                  </a:lnTo>
                  <a:lnTo>
                    <a:pt x="331581" y="2490800"/>
                  </a:lnTo>
                  <a:lnTo>
                    <a:pt x="353901" y="2530197"/>
                  </a:lnTo>
                  <a:lnTo>
                    <a:pt x="376693" y="2569289"/>
                  </a:lnTo>
                  <a:lnTo>
                    <a:pt x="399951" y="2608071"/>
                  </a:lnTo>
                  <a:lnTo>
                    <a:pt x="423673" y="2646541"/>
                  </a:lnTo>
                  <a:lnTo>
                    <a:pt x="447854" y="2684694"/>
                  </a:lnTo>
                  <a:lnTo>
                    <a:pt x="472491" y="2722526"/>
                  </a:lnTo>
                  <a:lnTo>
                    <a:pt x="497579" y="2760035"/>
                  </a:lnTo>
                  <a:lnTo>
                    <a:pt x="523116" y="2797214"/>
                  </a:lnTo>
                  <a:lnTo>
                    <a:pt x="549096" y="2834062"/>
                  </a:lnTo>
                  <a:lnTo>
                    <a:pt x="575517" y="2870573"/>
                  </a:lnTo>
                  <a:lnTo>
                    <a:pt x="602374" y="2906745"/>
                  </a:lnTo>
                  <a:lnTo>
                    <a:pt x="629664" y="2942573"/>
                  </a:lnTo>
                  <a:lnTo>
                    <a:pt x="657382" y="2978053"/>
                  </a:lnTo>
                  <a:lnTo>
                    <a:pt x="685525" y="3013182"/>
                  </a:lnTo>
                  <a:lnTo>
                    <a:pt x="714088" y="3047956"/>
                  </a:lnTo>
                  <a:lnTo>
                    <a:pt x="743069" y="3082370"/>
                  </a:lnTo>
                  <a:lnTo>
                    <a:pt x="772463" y="3116421"/>
                  </a:lnTo>
                  <a:lnTo>
                    <a:pt x="802267" y="3150106"/>
                  </a:lnTo>
                  <a:lnTo>
                    <a:pt x="832476" y="3183419"/>
                  </a:lnTo>
                  <a:lnTo>
                    <a:pt x="863086" y="3216359"/>
                  </a:lnTo>
                  <a:lnTo>
                    <a:pt x="894094" y="3248919"/>
                  </a:lnTo>
                  <a:lnTo>
                    <a:pt x="925496" y="3281097"/>
                  </a:lnTo>
                  <a:lnTo>
                    <a:pt x="957289" y="3312890"/>
                  </a:lnTo>
                  <a:lnTo>
                    <a:pt x="989467" y="3344292"/>
                  </a:lnTo>
                  <a:lnTo>
                    <a:pt x="1022028" y="3375300"/>
                  </a:lnTo>
                  <a:lnTo>
                    <a:pt x="1054967" y="3405910"/>
                  </a:lnTo>
                  <a:lnTo>
                    <a:pt x="1088280" y="3436119"/>
                  </a:lnTo>
                  <a:lnTo>
                    <a:pt x="1121965" y="3465923"/>
                  </a:lnTo>
                  <a:lnTo>
                    <a:pt x="1156016" y="3495317"/>
                  </a:lnTo>
                  <a:lnTo>
                    <a:pt x="1190430" y="3524298"/>
                  </a:lnTo>
                  <a:lnTo>
                    <a:pt x="1225204" y="3552861"/>
                  </a:lnTo>
                  <a:lnTo>
                    <a:pt x="1260333" y="3581004"/>
                  </a:lnTo>
                  <a:lnTo>
                    <a:pt x="1295813" y="3608722"/>
                  </a:lnTo>
                  <a:lnTo>
                    <a:pt x="1331641" y="3636012"/>
                  </a:lnTo>
                  <a:lnTo>
                    <a:pt x="1367813" y="3662869"/>
                  </a:lnTo>
                  <a:lnTo>
                    <a:pt x="1404324" y="3689290"/>
                  </a:lnTo>
                  <a:lnTo>
                    <a:pt x="1441172" y="3715270"/>
                  </a:lnTo>
                  <a:lnTo>
                    <a:pt x="1478352" y="3740807"/>
                  </a:lnTo>
                  <a:lnTo>
                    <a:pt x="1515860" y="3765895"/>
                  </a:lnTo>
                  <a:lnTo>
                    <a:pt x="1553692" y="3790532"/>
                  </a:lnTo>
                  <a:lnTo>
                    <a:pt x="1591845" y="3814713"/>
                  </a:lnTo>
                  <a:lnTo>
                    <a:pt x="1630315" y="3838435"/>
                  </a:lnTo>
                  <a:lnTo>
                    <a:pt x="1669097" y="3861693"/>
                  </a:lnTo>
                  <a:lnTo>
                    <a:pt x="1708189" y="3884485"/>
                  </a:lnTo>
                  <a:lnTo>
                    <a:pt x="1747586" y="3906805"/>
                  </a:lnTo>
                  <a:lnTo>
                    <a:pt x="1787284" y="3928650"/>
                  </a:lnTo>
                  <a:lnTo>
                    <a:pt x="1827280" y="3950016"/>
                  </a:lnTo>
                  <a:lnTo>
                    <a:pt x="1867569" y="3970900"/>
                  </a:lnTo>
                  <a:lnTo>
                    <a:pt x="1908148" y="3991297"/>
                  </a:lnTo>
                  <a:lnTo>
                    <a:pt x="1949012" y="4011204"/>
                  </a:lnTo>
                  <a:lnTo>
                    <a:pt x="1990159" y="4030617"/>
                  </a:lnTo>
                  <a:lnTo>
                    <a:pt x="2031584" y="4049532"/>
                  </a:lnTo>
                  <a:lnTo>
                    <a:pt x="2073283" y="4067944"/>
                  </a:lnTo>
                  <a:lnTo>
                    <a:pt x="2115253" y="4085851"/>
                  </a:lnTo>
                  <a:lnTo>
                    <a:pt x="2157489" y="4103249"/>
                  </a:lnTo>
                  <a:lnTo>
                    <a:pt x="2199988" y="4120132"/>
                  </a:lnTo>
                  <a:lnTo>
                    <a:pt x="2242745" y="4136499"/>
                  </a:lnTo>
                  <a:lnTo>
                    <a:pt x="2285758" y="4152344"/>
                  </a:lnTo>
                  <a:lnTo>
                    <a:pt x="2329022" y="4167664"/>
                  </a:lnTo>
                  <a:lnTo>
                    <a:pt x="2372533" y="4182455"/>
                  </a:lnTo>
                  <a:lnTo>
                    <a:pt x="2416288" y="4196714"/>
                  </a:lnTo>
                  <a:lnTo>
                    <a:pt x="2460282" y="4210436"/>
                  </a:lnTo>
                  <a:lnTo>
                    <a:pt x="2504512" y="4223617"/>
                  </a:lnTo>
                  <a:lnTo>
                    <a:pt x="2548974" y="4236254"/>
                  </a:lnTo>
                  <a:lnTo>
                    <a:pt x="2593663" y="4248342"/>
                  </a:lnTo>
                  <a:lnTo>
                    <a:pt x="2638577" y="4259879"/>
                  </a:lnTo>
                  <a:lnTo>
                    <a:pt x="2683711" y="4270860"/>
                  </a:lnTo>
                  <a:lnTo>
                    <a:pt x="2729062" y="4281281"/>
                  </a:lnTo>
                  <a:lnTo>
                    <a:pt x="2774625" y="4291138"/>
                  </a:lnTo>
                  <a:lnTo>
                    <a:pt x="2783567" y="4292953"/>
                  </a:lnTo>
                </a:path>
                <a:path w="7189470" h="4369434">
                  <a:moveTo>
                    <a:pt x="4275221" y="4292953"/>
                  </a:moveTo>
                  <a:lnTo>
                    <a:pt x="4329726" y="4281281"/>
                  </a:lnTo>
                  <a:lnTo>
                    <a:pt x="4375076" y="4270860"/>
                  </a:lnTo>
                  <a:lnTo>
                    <a:pt x="4420210" y="4259879"/>
                  </a:lnTo>
                  <a:lnTo>
                    <a:pt x="4465124" y="4248342"/>
                  </a:lnTo>
                  <a:lnTo>
                    <a:pt x="4509814" y="4236254"/>
                  </a:lnTo>
                  <a:lnTo>
                    <a:pt x="4554276" y="4223617"/>
                  </a:lnTo>
                  <a:lnTo>
                    <a:pt x="4598506" y="4210436"/>
                  </a:lnTo>
                  <a:lnTo>
                    <a:pt x="4642500" y="4196714"/>
                  </a:lnTo>
                  <a:lnTo>
                    <a:pt x="4686254" y="4182455"/>
                  </a:lnTo>
                  <a:lnTo>
                    <a:pt x="4729765" y="4167664"/>
                  </a:lnTo>
                  <a:lnTo>
                    <a:pt x="4773029" y="4152344"/>
                  </a:lnTo>
                  <a:lnTo>
                    <a:pt x="4816042" y="4136499"/>
                  </a:lnTo>
                  <a:lnTo>
                    <a:pt x="4858800" y="4120132"/>
                  </a:lnTo>
                  <a:lnTo>
                    <a:pt x="4901299" y="4103249"/>
                  </a:lnTo>
                  <a:lnTo>
                    <a:pt x="4943535" y="4085851"/>
                  </a:lnTo>
                  <a:lnTo>
                    <a:pt x="4985504" y="4067944"/>
                  </a:lnTo>
                  <a:lnTo>
                    <a:pt x="5027204" y="4049532"/>
                  </a:lnTo>
                  <a:lnTo>
                    <a:pt x="5068629" y="4030617"/>
                  </a:lnTo>
                  <a:lnTo>
                    <a:pt x="5109775" y="4011204"/>
                  </a:lnTo>
                  <a:lnTo>
                    <a:pt x="5150640" y="3991297"/>
                  </a:lnTo>
                  <a:lnTo>
                    <a:pt x="5191219" y="3970900"/>
                  </a:lnTo>
                  <a:lnTo>
                    <a:pt x="5231508" y="3950016"/>
                  </a:lnTo>
                  <a:lnTo>
                    <a:pt x="5271504" y="3928650"/>
                  </a:lnTo>
                  <a:lnTo>
                    <a:pt x="5311202" y="3906805"/>
                  </a:lnTo>
                  <a:lnTo>
                    <a:pt x="5350598" y="3884485"/>
                  </a:lnTo>
                  <a:lnTo>
                    <a:pt x="5389690" y="3861693"/>
                  </a:lnTo>
                  <a:lnTo>
                    <a:pt x="5428473" y="3838435"/>
                  </a:lnTo>
                  <a:lnTo>
                    <a:pt x="5466943" y="3814713"/>
                  </a:lnTo>
                  <a:lnTo>
                    <a:pt x="5505096" y="3790532"/>
                  </a:lnTo>
                  <a:lnTo>
                    <a:pt x="5542928" y="3765895"/>
                  </a:lnTo>
                  <a:lnTo>
                    <a:pt x="5580436" y="3740807"/>
                  </a:lnTo>
                  <a:lnTo>
                    <a:pt x="5617616" y="3715270"/>
                  </a:lnTo>
                  <a:lnTo>
                    <a:pt x="5654463" y="3689290"/>
                  </a:lnTo>
                  <a:lnTo>
                    <a:pt x="5690975" y="3662869"/>
                  </a:lnTo>
                  <a:lnTo>
                    <a:pt x="5727146" y="3636012"/>
                  </a:lnTo>
                  <a:lnTo>
                    <a:pt x="5762974" y="3608722"/>
                  </a:lnTo>
                  <a:lnTo>
                    <a:pt x="5798455" y="3581004"/>
                  </a:lnTo>
                  <a:lnTo>
                    <a:pt x="5833584" y="3552861"/>
                  </a:lnTo>
                  <a:lnTo>
                    <a:pt x="5868357" y="3524298"/>
                  </a:lnTo>
                  <a:lnTo>
                    <a:pt x="5902771" y="3495317"/>
                  </a:lnTo>
                  <a:lnTo>
                    <a:pt x="5936823" y="3465923"/>
                  </a:lnTo>
                  <a:lnTo>
                    <a:pt x="5970507" y="3436119"/>
                  </a:lnTo>
                  <a:lnTo>
                    <a:pt x="6003821" y="3405910"/>
                  </a:lnTo>
                  <a:lnTo>
                    <a:pt x="6036760" y="3375300"/>
                  </a:lnTo>
                  <a:lnTo>
                    <a:pt x="6069321" y="3344292"/>
                  </a:lnTo>
                  <a:lnTo>
                    <a:pt x="6101499" y="3312890"/>
                  </a:lnTo>
                  <a:lnTo>
                    <a:pt x="6133291" y="3281097"/>
                  </a:lnTo>
                  <a:lnTo>
                    <a:pt x="6164693" y="3248919"/>
                  </a:lnTo>
                  <a:lnTo>
                    <a:pt x="6195702" y="3216359"/>
                  </a:lnTo>
                  <a:lnTo>
                    <a:pt x="6226312" y="3183419"/>
                  </a:lnTo>
                  <a:lnTo>
                    <a:pt x="6256521" y="3150106"/>
                  </a:lnTo>
                  <a:lnTo>
                    <a:pt x="6286324" y="3116421"/>
                  </a:lnTo>
                  <a:lnTo>
                    <a:pt x="6315718" y="3082370"/>
                  </a:lnTo>
                  <a:lnTo>
                    <a:pt x="6344699" y="3047956"/>
                  </a:lnTo>
                  <a:lnTo>
                    <a:pt x="6373263" y="3013182"/>
                  </a:lnTo>
                  <a:lnTo>
                    <a:pt x="6401406" y="2978053"/>
                  </a:lnTo>
                  <a:lnTo>
                    <a:pt x="6429124" y="2942573"/>
                  </a:lnTo>
                  <a:lnTo>
                    <a:pt x="6456414" y="2906745"/>
                  </a:lnTo>
                  <a:lnTo>
                    <a:pt x="6483271" y="2870573"/>
                  </a:lnTo>
                  <a:lnTo>
                    <a:pt x="6509691" y="2834062"/>
                  </a:lnTo>
                  <a:lnTo>
                    <a:pt x="6535672" y="2797214"/>
                  </a:lnTo>
                  <a:lnTo>
                    <a:pt x="6561208" y="2760035"/>
                  </a:lnTo>
                  <a:lnTo>
                    <a:pt x="6586297" y="2722526"/>
                  </a:lnTo>
                  <a:lnTo>
                    <a:pt x="6610934" y="2684694"/>
                  </a:lnTo>
                  <a:lnTo>
                    <a:pt x="6635115" y="2646541"/>
                  </a:lnTo>
                  <a:lnTo>
                    <a:pt x="6658837" y="2608071"/>
                  </a:lnTo>
                  <a:lnTo>
                    <a:pt x="6682095" y="2569289"/>
                  </a:lnTo>
                  <a:lnTo>
                    <a:pt x="6704886" y="2530197"/>
                  </a:lnTo>
                  <a:lnTo>
                    <a:pt x="6727206" y="2490800"/>
                  </a:lnTo>
                  <a:lnTo>
                    <a:pt x="6749051" y="2451102"/>
                  </a:lnTo>
                  <a:lnTo>
                    <a:pt x="6770418" y="2411106"/>
                  </a:lnTo>
                  <a:lnTo>
                    <a:pt x="6791302" y="2370817"/>
                  </a:lnTo>
                  <a:lnTo>
                    <a:pt x="6811699" y="2330238"/>
                  </a:lnTo>
                  <a:lnTo>
                    <a:pt x="6831606" y="2289374"/>
                  </a:lnTo>
                  <a:lnTo>
                    <a:pt x="6851019" y="2248227"/>
                  </a:lnTo>
                  <a:lnTo>
                    <a:pt x="6869933" y="2206802"/>
                  </a:lnTo>
                  <a:lnTo>
                    <a:pt x="6888346" y="2165103"/>
                  </a:lnTo>
                  <a:lnTo>
                    <a:pt x="6906253" y="2123133"/>
                  </a:lnTo>
                  <a:lnTo>
                    <a:pt x="6923650" y="2080897"/>
                  </a:lnTo>
                  <a:lnTo>
                    <a:pt x="6940534" y="2038398"/>
                  </a:lnTo>
                  <a:lnTo>
                    <a:pt x="6956900" y="1995641"/>
                  </a:lnTo>
                  <a:lnTo>
                    <a:pt x="6972746" y="1952628"/>
                  </a:lnTo>
                  <a:lnTo>
                    <a:pt x="6988066" y="1909364"/>
                  </a:lnTo>
                  <a:lnTo>
                    <a:pt x="7002857" y="1865853"/>
                  </a:lnTo>
                  <a:lnTo>
                    <a:pt x="7017115" y="1822098"/>
                  </a:lnTo>
                  <a:lnTo>
                    <a:pt x="7030837" y="1778104"/>
                  </a:lnTo>
                  <a:lnTo>
                    <a:pt x="7044018" y="1733874"/>
                  </a:lnTo>
                  <a:lnTo>
                    <a:pt x="7056655" y="1689412"/>
                  </a:lnTo>
                  <a:lnTo>
                    <a:pt x="7068744" y="1644723"/>
                  </a:lnTo>
                  <a:lnTo>
                    <a:pt x="7080281" y="1599809"/>
                  </a:lnTo>
                  <a:lnTo>
                    <a:pt x="7091261" y="1554675"/>
                  </a:lnTo>
                  <a:lnTo>
                    <a:pt x="7101682" y="1509324"/>
                  </a:lnTo>
                  <a:lnTo>
                    <a:pt x="7111539" y="1463761"/>
                  </a:lnTo>
                  <a:lnTo>
                    <a:pt x="7120829" y="1417989"/>
                  </a:lnTo>
                  <a:lnTo>
                    <a:pt x="7129547" y="1372013"/>
                  </a:lnTo>
                  <a:lnTo>
                    <a:pt x="7137690" y="1325835"/>
                  </a:lnTo>
                  <a:lnTo>
                    <a:pt x="7145254" y="1279460"/>
                  </a:lnTo>
                  <a:lnTo>
                    <a:pt x="7152235" y="1232892"/>
                  </a:lnTo>
                  <a:lnTo>
                    <a:pt x="7158630" y="1186135"/>
                  </a:lnTo>
                  <a:lnTo>
                    <a:pt x="7164433" y="1139192"/>
                  </a:lnTo>
                  <a:lnTo>
                    <a:pt x="7169642" y="1092067"/>
                  </a:lnTo>
                  <a:lnTo>
                    <a:pt x="7174253" y="1044765"/>
                  </a:lnTo>
                  <a:lnTo>
                    <a:pt x="7178261" y="997288"/>
                  </a:lnTo>
                  <a:lnTo>
                    <a:pt x="7181664" y="949642"/>
                  </a:lnTo>
                  <a:lnTo>
                    <a:pt x="7184444" y="902046"/>
                  </a:lnTo>
                  <a:lnTo>
                    <a:pt x="7184457" y="901829"/>
                  </a:lnTo>
                  <a:lnTo>
                    <a:pt x="7186635" y="853854"/>
                  </a:lnTo>
                  <a:lnTo>
                    <a:pt x="7188196" y="805720"/>
                  </a:lnTo>
                  <a:lnTo>
                    <a:pt x="7189261" y="757432"/>
                  </a:lnTo>
                  <a:lnTo>
                    <a:pt x="7189439" y="711553"/>
                  </a:lnTo>
                  <a:lnTo>
                    <a:pt x="7189429" y="708992"/>
                  </a:lnTo>
                  <a:lnTo>
                    <a:pt x="7189136" y="660753"/>
                  </a:lnTo>
                  <a:lnTo>
                    <a:pt x="7189132" y="660553"/>
                  </a:lnTo>
                  <a:lnTo>
                    <a:pt x="7188397" y="622651"/>
                  </a:lnTo>
                </a:path>
                <a:path w="7189470" h="4369434">
                  <a:moveTo>
                    <a:pt x="7184678" y="521047"/>
                  </a:moveTo>
                  <a:lnTo>
                    <a:pt x="7184398" y="516159"/>
                  </a:lnTo>
                  <a:lnTo>
                    <a:pt x="7181773" y="470253"/>
                  </a:lnTo>
                  <a:lnTo>
                    <a:pt x="7181603" y="468348"/>
                  </a:lnTo>
                </a:path>
                <a:path w="7189470" h="4369434">
                  <a:moveTo>
                    <a:pt x="7164539" y="279753"/>
                  </a:moveTo>
                  <a:lnTo>
                    <a:pt x="7164394" y="278798"/>
                  </a:lnTo>
                </a:path>
                <a:path w="7189470" h="4369434">
                  <a:moveTo>
                    <a:pt x="7145481" y="140035"/>
                  </a:moveTo>
                  <a:lnTo>
                    <a:pt x="7145179" y="138539"/>
                  </a:lnTo>
                </a:path>
                <a:path w="7189470" h="4369434">
                  <a:moveTo>
                    <a:pt x="7120898" y="360"/>
                  </a:moveTo>
                  <a:lnTo>
                    <a:pt x="7120811" y="0"/>
                  </a:lnTo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624" rIns="0" bIns="0" rtlCol="0">
            <a:spAutoFit/>
          </a:bodyPr>
          <a:lstStyle/>
          <a:p>
            <a:pPr marL="6394450">
              <a:lnSpc>
                <a:spcPct val="100000"/>
              </a:lnSpc>
              <a:spcBef>
                <a:spcPts val="90"/>
              </a:spcBef>
            </a:pPr>
            <a:r>
              <a:rPr spc="490" dirty="0"/>
              <a:t>Objectives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345519" y="3417150"/>
            <a:ext cx="5836285" cy="958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0645">
              <a:lnSpc>
                <a:spcPct val="115599"/>
              </a:lnSpc>
              <a:spcBef>
                <a:spcPts val="95"/>
              </a:spcBef>
            </a:pPr>
            <a:r>
              <a:rPr sz="2650" b="1" spc="135" dirty="0">
                <a:latin typeface="Trebuchet MS"/>
                <a:cs typeface="Trebuchet MS"/>
              </a:rPr>
              <a:t>Assess</a:t>
            </a:r>
            <a:r>
              <a:rPr sz="2650" b="1" spc="-160" dirty="0">
                <a:latin typeface="Trebuchet MS"/>
                <a:cs typeface="Trebuchet MS"/>
              </a:rPr>
              <a:t> </a:t>
            </a:r>
            <a:r>
              <a:rPr sz="2650" b="1" spc="90" dirty="0">
                <a:latin typeface="Trebuchet MS"/>
                <a:cs typeface="Trebuchet MS"/>
              </a:rPr>
              <a:t>past</a:t>
            </a:r>
            <a:r>
              <a:rPr sz="2650" b="1" spc="-155" dirty="0">
                <a:latin typeface="Trebuchet MS"/>
                <a:cs typeface="Trebuchet MS"/>
              </a:rPr>
              <a:t> </a:t>
            </a:r>
            <a:r>
              <a:rPr sz="2650" b="1" spc="114" dirty="0">
                <a:latin typeface="Trebuchet MS"/>
                <a:cs typeface="Trebuchet MS"/>
              </a:rPr>
              <a:t>legal</a:t>
            </a:r>
            <a:r>
              <a:rPr sz="2650" b="1" spc="-155" dirty="0">
                <a:latin typeface="Trebuchet MS"/>
                <a:cs typeface="Trebuchet MS"/>
              </a:rPr>
              <a:t> </a:t>
            </a:r>
            <a:r>
              <a:rPr sz="2650" b="1" spc="120" dirty="0">
                <a:latin typeface="Trebuchet MS"/>
                <a:cs typeface="Trebuchet MS"/>
              </a:rPr>
              <a:t>cases</a:t>
            </a:r>
            <a:r>
              <a:rPr sz="2650" b="1" spc="-155" dirty="0">
                <a:latin typeface="Trebuchet MS"/>
                <a:cs typeface="Trebuchet MS"/>
              </a:rPr>
              <a:t> </a:t>
            </a:r>
            <a:r>
              <a:rPr sz="2650" b="1" spc="95" dirty="0">
                <a:latin typeface="Trebuchet MS"/>
                <a:cs typeface="Trebuchet MS"/>
              </a:rPr>
              <a:t>and</a:t>
            </a:r>
            <a:r>
              <a:rPr sz="2650" b="1" spc="-155" dirty="0">
                <a:latin typeface="Trebuchet MS"/>
                <a:cs typeface="Trebuchet MS"/>
              </a:rPr>
              <a:t> </a:t>
            </a:r>
            <a:r>
              <a:rPr sz="2650" b="1" spc="-10" dirty="0">
                <a:latin typeface="Trebuchet MS"/>
                <a:cs typeface="Trebuchet MS"/>
              </a:rPr>
              <a:t>predict </a:t>
            </a:r>
            <a:r>
              <a:rPr sz="2650" b="1" spc="85" dirty="0">
                <a:latin typeface="Trebuchet MS"/>
                <a:cs typeface="Trebuchet MS"/>
              </a:rPr>
              <a:t>possible</a:t>
            </a:r>
            <a:r>
              <a:rPr sz="2650" b="1" spc="-160" dirty="0">
                <a:latin typeface="Trebuchet MS"/>
                <a:cs typeface="Trebuchet MS"/>
              </a:rPr>
              <a:t> </a:t>
            </a:r>
            <a:r>
              <a:rPr sz="2650" b="1" spc="85" dirty="0">
                <a:latin typeface="Trebuchet MS"/>
                <a:cs typeface="Trebuchet MS"/>
              </a:rPr>
              <a:t>outcomes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45519" y="5439541"/>
            <a:ext cx="5167630" cy="958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95"/>
              </a:spcBef>
            </a:pPr>
            <a:r>
              <a:rPr sz="2650" b="1" spc="70" dirty="0">
                <a:latin typeface="Trebuchet MS"/>
                <a:cs typeface="Trebuchet MS"/>
              </a:rPr>
              <a:t>Assist</a:t>
            </a:r>
            <a:r>
              <a:rPr sz="2650" b="1" spc="-155" dirty="0">
                <a:latin typeface="Trebuchet MS"/>
                <a:cs typeface="Trebuchet MS"/>
              </a:rPr>
              <a:t> </a:t>
            </a:r>
            <a:r>
              <a:rPr sz="2650" b="1" spc="65" dirty="0">
                <a:latin typeface="Trebuchet MS"/>
                <a:cs typeface="Trebuchet MS"/>
              </a:rPr>
              <a:t>users</a:t>
            </a:r>
            <a:r>
              <a:rPr sz="2650" b="1" spc="-150" dirty="0">
                <a:latin typeface="Trebuchet MS"/>
                <a:cs typeface="Trebuchet MS"/>
              </a:rPr>
              <a:t> </a:t>
            </a:r>
            <a:r>
              <a:rPr sz="2650" b="1" dirty="0">
                <a:latin typeface="Trebuchet MS"/>
                <a:cs typeface="Trebuchet MS"/>
              </a:rPr>
              <a:t>with</a:t>
            </a:r>
            <a:r>
              <a:rPr sz="2650" b="1" spc="-150" dirty="0">
                <a:latin typeface="Trebuchet MS"/>
                <a:cs typeface="Trebuchet MS"/>
              </a:rPr>
              <a:t> </a:t>
            </a:r>
            <a:r>
              <a:rPr sz="2650" b="1" spc="114" dirty="0">
                <a:latin typeface="Trebuchet MS"/>
                <a:cs typeface="Trebuchet MS"/>
              </a:rPr>
              <a:t>legal</a:t>
            </a:r>
            <a:r>
              <a:rPr sz="2650" b="1" spc="-150" dirty="0">
                <a:latin typeface="Trebuchet MS"/>
                <a:cs typeface="Trebuchet MS"/>
              </a:rPr>
              <a:t> </a:t>
            </a:r>
            <a:r>
              <a:rPr sz="2650" b="1" spc="85" dirty="0">
                <a:latin typeface="Trebuchet MS"/>
                <a:cs typeface="Trebuchet MS"/>
              </a:rPr>
              <a:t>issues</a:t>
            </a:r>
            <a:r>
              <a:rPr sz="2650" b="1" spc="-150" dirty="0">
                <a:latin typeface="Trebuchet MS"/>
                <a:cs typeface="Trebuchet MS"/>
              </a:rPr>
              <a:t> </a:t>
            </a:r>
            <a:r>
              <a:rPr sz="2650" b="1" spc="60" dirty="0">
                <a:latin typeface="Trebuchet MS"/>
                <a:cs typeface="Trebuchet MS"/>
              </a:rPr>
              <a:t>by </a:t>
            </a:r>
            <a:r>
              <a:rPr sz="2650" b="1" dirty="0">
                <a:latin typeface="Trebuchet MS"/>
                <a:cs typeface="Trebuchet MS"/>
              </a:rPr>
              <a:t>offering</a:t>
            </a:r>
            <a:r>
              <a:rPr sz="2650" b="1" spc="130" dirty="0">
                <a:latin typeface="Trebuchet MS"/>
                <a:cs typeface="Trebuchet MS"/>
              </a:rPr>
              <a:t> </a:t>
            </a:r>
            <a:r>
              <a:rPr sz="2650" b="1" spc="45" dirty="0">
                <a:latin typeface="Trebuchet MS"/>
                <a:cs typeface="Trebuchet MS"/>
              </a:rPr>
              <a:t>insights</a:t>
            </a:r>
            <a:endParaRPr sz="265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258012"/>
            <a:ext cx="8729980" cy="8372475"/>
            <a:chOff x="0" y="258012"/>
            <a:chExt cx="8729980" cy="837247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4219" y="7565158"/>
              <a:ext cx="915348" cy="10651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58012"/>
              <a:ext cx="1428749" cy="120967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345519" y="7795312"/>
            <a:ext cx="5861050" cy="958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95"/>
              </a:spcBef>
            </a:pPr>
            <a:r>
              <a:rPr sz="2650" b="1" dirty="0">
                <a:latin typeface="Trebuchet MS"/>
                <a:cs typeface="Trebuchet MS"/>
              </a:rPr>
              <a:t>Generate</a:t>
            </a:r>
            <a:r>
              <a:rPr sz="2650" b="1" spc="-55" dirty="0">
                <a:latin typeface="Trebuchet MS"/>
                <a:cs typeface="Trebuchet MS"/>
              </a:rPr>
              <a:t> </a:t>
            </a:r>
            <a:r>
              <a:rPr sz="2650" b="1" spc="114" dirty="0">
                <a:latin typeface="Trebuchet MS"/>
                <a:cs typeface="Trebuchet MS"/>
              </a:rPr>
              <a:t>legal</a:t>
            </a:r>
            <a:r>
              <a:rPr sz="2650" b="1" spc="-50" dirty="0">
                <a:latin typeface="Trebuchet MS"/>
                <a:cs typeface="Trebuchet MS"/>
              </a:rPr>
              <a:t> </a:t>
            </a:r>
            <a:r>
              <a:rPr sz="2650" b="1" spc="55" dirty="0">
                <a:latin typeface="Trebuchet MS"/>
                <a:cs typeface="Trebuchet MS"/>
              </a:rPr>
              <a:t>documentation</a:t>
            </a:r>
            <a:r>
              <a:rPr sz="2650" b="1" spc="-50" dirty="0">
                <a:latin typeface="Trebuchet MS"/>
                <a:cs typeface="Trebuchet MS"/>
              </a:rPr>
              <a:t> </a:t>
            </a:r>
            <a:r>
              <a:rPr sz="2650" b="1" spc="55" dirty="0">
                <a:latin typeface="Trebuchet MS"/>
                <a:cs typeface="Trebuchet MS"/>
              </a:rPr>
              <a:t>With </a:t>
            </a:r>
            <a:r>
              <a:rPr sz="2650" b="1" dirty="0">
                <a:latin typeface="Trebuchet MS"/>
                <a:cs typeface="Trebuchet MS"/>
              </a:rPr>
              <a:t>the</a:t>
            </a:r>
            <a:r>
              <a:rPr sz="2650" b="1" spc="-155" dirty="0">
                <a:latin typeface="Trebuchet MS"/>
                <a:cs typeface="Trebuchet MS"/>
              </a:rPr>
              <a:t> </a:t>
            </a:r>
            <a:r>
              <a:rPr sz="2650" b="1" spc="65" dirty="0">
                <a:latin typeface="Trebuchet MS"/>
                <a:cs typeface="Trebuchet MS"/>
              </a:rPr>
              <a:t>least</a:t>
            </a:r>
            <a:r>
              <a:rPr sz="2650" b="1" spc="-150" dirty="0">
                <a:latin typeface="Trebuchet MS"/>
                <a:cs typeface="Trebuchet MS"/>
              </a:rPr>
              <a:t> </a:t>
            </a:r>
            <a:r>
              <a:rPr sz="2650" b="1" spc="85" dirty="0">
                <a:latin typeface="Trebuchet MS"/>
                <a:cs typeface="Trebuchet MS"/>
              </a:rPr>
              <a:t>manual</a:t>
            </a:r>
            <a:r>
              <a:rPr sz="2650" b="1" spc="-155" dirty="0">
                <a:latin typeface="Trebuchet MS"/>
                <a:cs typeface="Trebuchet MS"/>
              </a:rPr>
              <a:t> </a:t>
            </a:r>
            <a:r>
              <a:rPr sz="2650" b="1" spc="-10" dirty="0">
                <a:latin typeface="Trebuchet MS"/>
                <a:cs typeface="Trebuchet MS"/>
              </a:rPr>
              <a:t>effort.</a:t>
            </a:r>
            <a:endParaRPr sz="2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720" y="0"/>
            <a:ext cx="1598294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3539500"/>
            <a:ext cx="4519930" cy="208153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2700" marR="5080">
              <a:lnSpc>
                <a:spcPts val="7500"/>
              </a:lnSpc>
              <a:spcBef>
                <a:spcPts val="1340"/>
              </a:spcBef>
            </a:pPr>
            <a:r>
              <a:rPr sz="7250" i="1" spc="380" dirty="0">
                <a:latin typeface="Georgia"/>
                <a:cs typeface="Georgia"/>
              </a:rPr>
              <a:t>PROJECT </a:t>
            </a:r>
            <a:r>
              <a:rPr sz="7250" i="1" spc="660" dirty="0">
                <a:latin typeface="Georgia"/>
                <a:cs typeface="Georgia"/>
              </a:rPr>
              <a:t>STATUS</a:t>
            </a:r>
            <a:endParaRPr sz="725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258012"/>
            <a:ext cx="10345420" cy="8624570"/>
            <a:chOff x="0" y="258012"/>
            <a:chExt cx="10345420" cy="8624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0073" y="2049999"/>
              <a:ext cx="915349" cy="10651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0073" y="4012149"/>
              <a:ext cx="915349" cy="10651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0073" y="5914629"/>
              <a:ext cx="915349" cy="10651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0073" y="7817109"/>
              <a:ext cx="915349" cy="10651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58012"/>
              <a:ext cx="1428749" cy="120967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750549" y="2322978"/>
            <a:ext cx="3050540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50" spc="225" dirty="0">
                <a:solidFill>
                  <a:srgbClr val="FFFFFF"/>
                </a:solidFill>
              </a:rPr>
              <a:t>Patent</a:t>
            </a:r>
            <a:r>
              <a:rPr sz="2650" spc="-90" dirty="0">
                <a:solidFill>
                  <a:srgbClr val="FFFFFF"/>
                </a:solidFill>
              </a:rPr>
              <a:t> </a:t>
            </a:r>
            <a:r>
              <a:rPr sz="2650" spc="260" dirty="0">
                <a:solidFill>
                  <a:srgbClr val="FFFFFF"/>
                </a:solidFill>
              </a:rPr>
              <a:t>Published</a:t>
            </a:r>
            <a:endParaRPr sz="2650"/>
          </a:p>
        </p:txBody>
      </p:sp>
      <p:sp>
        <p:nvSpPr>
          <p:cNvPr id="10" name="object 10"/>
          <p:cNvSpPr txBox="1"/>
          <p:nvPr/>
        </p:nvSpPr>
        <p:spPr>
          <a:xfrm>
            <a:off x="10750549" y="6246466"/>
            <a:ext cx="5257800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50" i="1" spc="245" dirty="0">
                <a:solidFill>
                  <a:srgbClr val="FFFFFF"/>
                </a:solidFill>
                <a:latin typeface="Georgia"/>
                <a:cs typeface="Georgia"/>
              </a:rPr>
              <a:t>Frontend</a:t>
            </a:r>
            <a:r>
              <a:rPr sz="2650" i="1" spc="-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650" i="1" spc="245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2650" i="1" spc="-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650" i="1" spc="240" dirty="0">
                <a:solidFill>
                  <a:srgbClr val="FFFFFF"/>
                </a:solidFill>
                <a:latin typeface="Georgia"/>
                <a:cs typeface="Georgia"/>
              </a:rPr>
              <a:t>designing</a:t>
            </a:r>
            <a:r>
              <a:rPr sz="2650" i="1" spc="-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650" i="1" spc="210" dirty="0">
                <a:solidFill>
                  <a:srgbClr val="FFFFFF"/>
                </a:solidFill>
                <a:latin typeface="Georgia"/>
                <a:cs typeface="Georgia"/>
              </a:rPr>
              <a:t>Done</a:t>
            </a:r>
            <a:endParaRPr sz="265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50549" y="8090087"/>
            <a:ext cx="3796665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50" i="1" spc="450" dirty="0">
                <a:solidFill>
                  <a:srgbClr val="FFFFFF"/>
                </a:solidFill>
                <a:latin typeface="Georgia"/>
                <a:cs typeface="Georgia"/>
              </a:rPr>
              <a:t>3</a:t>
            </a:r>
            <a:r>
              <a:rPr sz="2650" i="1" spc="-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650" i="1" spc="275" dirty="0">
                <a:solidFill>
                  <a:srgbClr val="FFFFFF"/>
                </a:solidFill>
                <a:latin typeface="Georgia"/>
                <a:cs typeface="Georgia"/>
              </a:rPr>
              <a:t>Modules</a:t>
            </a:r>
            <a:r>
              <a:rPr sz="2650" i="1" spc="-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650" i="1" spc="250" dirty="0">
                <a:solidFill>
                  <a:srgbClr val="FFFFFF"/>
                </a:solidFill>
                <a:latin typeface="Georgia"/>
                <a:cs typeface="Georgia"/>
              </a:rPr>
              <a:t>completed</a:t>
            </a:r>
            <a:endParaRPr sz="265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50549" y="4285128"/>
            <a:ext cx="5619115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50" i="1" spc="265" dirty="0">
                <a:solidFill>
                  <a:srgbClr val="FFFFFF"/>
                </a:solidFill>
                <a:latin typeface="Georgia"/>
                <a:cs typeface="Georgia"/>
              </a:rPr>
              <a:t>Research</a:t>
            </a:r>
            <a:r>
              <a:rPr sz="2650" i="1" spc="-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650" i="1" spc="260" dirty="0">
                <a:solidFill>
                  <a:srgbClr val="FFFFFF"/>
                </a:solidFill>
                <a:latin typeface="Georgia"/>
                <a:cs typeface="Georgia"/>
              </a:rPr>
              <a:t>paper</a:t>
            </a:r>
            <a:r>
              <a:rPr sz="2650" i="1" spc="-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650" i="1" spc="254" dirty="0">
                <a:solidFill>
                  <a:srgbClr val="FFFFFF"/>
                </a:solidFill>
                <a:latin typeface="Georgia"/>
                <a:cs typeface="Georgia"/>
              </a:rPr>
              <a:t>Communicated</a:t>
            </a:r>
            <a:endParaRPr sz="26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5" y="0"/>
            <a:ext cx="18335625" cy="10287000"/>
            <a:chOff x="-47625" y="0"/>
            <a:chExt cx="18335625" cy="10287000"/>
          </a:xfrm>
        </p:grpSpPr>
        <p:sp>
          <p:nvSpPr>
            <p:cNvPr id="3" name="object 3"/>
            <p:cNvSpPr/>
            <p:nvPr/>
          </p:nvSpPr>
          <p:spPr>
            <a:xfrm>
              <a:off x="16828999" y="1466620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341591" y="237185"/>
                  </a:moveTo>
                  <a:lnTo>
                    <a:pt x="341464" y="236880"/>
                  </a:lnTo>
                  <a:lnTo>
                    <a:pt x="341464" y="235940"/>
                  </a:lnTo>
                  <a:lnTo>
                    <a:pt x="340791" y="235280"/>
                  </a:lnTo>
                  <a:lnTo>
                    <a:pt x="339953" y="233235"/>
                  </a:lnTo>
                  <a:lnTo>
                    <a:pt x="248056" y="141338"/>
                  </a:lnTo>
                  <a:lnTo>
                    <a:pt x="244233" y="137452"/>
                  </a:lnTo>
                  <a:lnTo>
                    <a:pt x="237972" y="137452"/>
                  </a:lnTo>
                  <a:lnTo>
                    <a:pt x="234099" y="141338"/>
                  </a:lnTo>
                  <a:lnTo>
                    <a:pt x="230212" y="145161"/>
                  </a:lnTo>
                  <a:lnTo>
                    <a:pt x="230212" y="151409"/>
                  </a:lnTo>
                  <a:lnTo>
                    <a:pt x="310337" y="231533"/>
                  </a:lnTo>
                  <a:lnTo>
                    <a:pt x="135750" y="231533"/>
                  </a:lnTo>
                  <a:lnTo>
                    <a:pt x="131330" y="235940"/>
                  </a:lnTo>
                  <a:lnTo>
                    <a:pt x="131330" y="246862"/>
                  </a:lnTo>
                  <a:lnTo>
                    <a:pt x="135750" y="251282"/>
                  </a:lnTo>
                  <a:lnTo>
                    <a:pt x="310324" y="251282"/>
                  </a:lnTo>
                  <a:lnTo>
                    <a:pt x="234099" y="327507"/>
                  </a:lnTo>
                  <a:lnTo>
                    <a:pt x="230212" y="331330"/>
                  </a:lnTo>
                  <a:lnTo>
                    <a:pt x="230212" y="337578"/>
                  </a:lnTo>
                  <a:lnTo>
                    <a:pt x="236004" y="343369"/>
                  </a:lnTo>
                  <a:lnTo>
                    <a:pt x="238569" y="344360"/>
                  </a:lnTo>
                  <a:lnTo>
                    <a:pt x="243573" y="344360"/>
                  </a:lnTo>
                  <a:lnTo>
                    <a:pt x="246138" y="343369"/>
                  </a:lnTo>
                  <a:lnTo>
                    <a:pt x="336918" y="252590"/>
                  </a:lnTo>
                  <a:lnTo>
                    <a:pt x="339953" y="249631"/>
                  </a:lnTo>
                  <a:lnTo>
                    <a:pt x="340817" y="247510"/>
                  </a:lnTo>
                  <a:lnTo>
                    <a:pt x="341464" y="246862"/>
                  </a:lnTo>
                  <a:lnTo>
                    <a:pt x="341464" y="245935"/>
                  </a:lnTo>
                  <a:lnTo>
                    <a:pt x="341591" y="245618"/>
                  </a:lnTo>
                  <a:lnTo>
                    <a:pt x="341591" y="237185"/>
                  </a:lnTo>
                  <a:close/>
                </a:path>
                <a:path w="466725" h="466725">
                  <a:moveTo>
                    <a:pt x="466725" y="190677"/>
                  </a:moveTo>
                  <a:lnTo>
                    <a:pt x="466483" y="188239"/>
                  </a:lnTo>
                  <a:lnTo>
                    <a:pt x="452742" y="144030"/>
                  </a:lnTo>
                  <a:lnTo>
                    <a:pt x="451535" y="141820"/>
                  </a:lnTo>
                  <a:lnTo>
                    <a:pt x="451535" y="235673"/>
                  </a:lnTo>
                  <a:lnTo>
                    <a:pt x="445820" y="285127"/>
                  </a:lnTo>
                  <a:lnTo>
                    <a:pt x="429564" y="330555"/>
                  </a:lnTo>
                  <a:lnTo>
                    <a:pt x="404063" y="370649"/>
                  </a:lnTo>
                  <a:lnTo>
                    <a:pt x="370624" y="404114"/>
                  </a:lnTo>
                  <a:lnTo>
                    <a:pt x="330542" y="429615"/>
                  </a:lnTo>
                  <a:lnTo>
                    <a:pt x="285127" y="445884"/>
                  </a:lnTo>
                  <a:lnTo>
                    <a:pt x="235673" y="451599"/>
                  </a:lnTo>
                  <a:lnTo>
                    <a:pt x="186220" y="445884"/>
                  </a:lnTo>
                  <a:lnTo>
                    <a:pt x="140792" y="429615"/>
                  </a:lnTo>
                  <a:lnTo>
                    <a:pt x="100698" y="404114"/>
                  </a:lnTo>
                  <a:lnTo>
                    <a:pt x="67246" y="370649"/>
                  </a:lnTo>
                  <a:lnTo>
                    <a:pt x="41732" y="330555"/>
                  </a:lnTo>
                  <a:lnTo>
                    <a:pt x="25463" y="285127"/>
                  </a:lnTo>
                  <a:lnTo>
                    <a:pt x="19748" y="235673"/>
                  </a:lnTo>
                  <a:lnTo>
                    <a:pt x="25463" y="186220"/>
                  </a:lnTo>
                  <a:lnTo>
                    <a:pt x="41732" y="140792"/>
                  </a:lnTo>
                  <a:lnTo>
                    <a:pt x="67246" y="100698"/>
                  </a:lnTo>
                  <a:lnTo>
                    <a:pt x="100698" y="67246"/>
                  </a:lnTo>
                  <a:lnTo>
                    <a:pt x="140792" y="41732"/>
                  </a:lnTo>
                  <a:lnTo>
                    <a:pt x="186220" y="25463"/>
                  </a:lnTo>
                  <a:lnTo>
                    <a:pt x="235673" y="19748"/>
                  </a:lnTo>
                  <a:lnTo>
                    <a:pt x="285102" y="25463"/>
                  </a:lnTo>
                  <a:lnTo>
                    <a:pt x="330517" y="41732"/>
                  </a:lnTo>
                  <a:lnTo>
                    <a:pt x="370598" y="67246"/>
                  </a:lnTo>
                  <a:lnTo>
                    <a:pt x="404050" y="100698"/>
                  </a:lnTo>
                  <a:lnTo>
                    <a:pt x="429552" y="140792"/>
                  </a:lnTo>
                  <a:lnTo>
                    <a:pt x="445820" y="186220"/>
                  </a:lnTo>
                  <a:lnTo>
                    <a:pt x="451535" y="235673"/>
                  </a:lnTo>
                  <a:lnTo>
                    <a:pt x="451535" y="141820"/>
                  </a:lnTo>
                  <a:lnTo>
                    <a:pt x="430999" y="104000"/>
                  </a:lnTo>
                  <a:lnTo>
                    <a:pt x="402209" y="69113"/>
                  </a:lnTo>
                  <a:lnTo>
                    <a:pt x="367322" y="40309"/>
                  </a:lnTo>
                  <a:lnTo>
                    <a:pt x="329514" y="19748"/>
                  </a:lnTo>
                  <a:lnTo>
                    <a:pt x="283108" y="4800"/>
                  </a:lnTo>
                  <a:lnTo>
                    <a:pt x="235673" y="0"/>
                  </a:lnTo>
                  <a:lnTo>
                    <a:pt x="188264" y="4800"/>
                  </a:lnTo>
                  <a:lnTo>
                    <a:pt x="144056" y="18554"/>
                  </a:lnTo>
                  <a:lnTo>
                    <a:pt x="104038" y="40309"/>
                  </a:lnTo>
                  <a:lnTo>
                    <a:pt x="69138" y="69113"/>
                  </a:lnTo>
                  <a:lnTo>
                    <a:pt x="40335" y="104000"/>
                  </a:lnTo>
                  <a:lnTo>
                    <a:pt x="18567" y="144030"/>
                  </a:lnTo>
                  <a:lnTo>
                    <a:pt x="4813" y="188239"/>
                  </a:lnTo>
                  <a:lnTo>
                    <a:pt x="0" y="235673"/>
                  </a:lnTo>
                  <a:lnTo>
                    <a:pt x="4800" y="283083"/>
                  </a:lnTo>
                  <a:lnTo>
                    <a:pt x="18554" y="327279"/>
                  </a:lnTo>
                  <a:lnTo>
                    <a:pt x="40309" y="367296"/>
                  </a:lnTo>
                  <a:lnTo>
                    <a:pt x="69113" y="402183"/>
                  </a:lnTo>
                  <a:lnTo>
                    <a:pt x="104000" y="430974"/>
                  </a:lnTo>
                  <a:lnTo>
                    <a:pt x="144030" y="452729"/>
                  </a:lnTo>
                  <a:lnTo>
                    <a:pt x="188239" y="466483"/>
                  </a:lnTo>
                  <a:lnTo>
                    <a:pt x="190703" y="466725"/>
                  </a:lnTo>
                  <a:lnTo>
                    <a:pt x="281279" y="466725"/>
                  </a:lnTo>
                  <a:lnTo>
                    <a:pt x="283743" y="466483"/>
                  </a:lnTo>
                  <a:lnTo>
                    <a:pt x="283298" y="466483"/>
                  </a:lnTo>
                  <a:lnTo>
                    <a:pt x="327406" y="452729"/>
                  </a:lnTo>
                  <a:lnTo>
                    <a:pt x="367372" y="430974"/>
                  </a:lnTo>
                  <a:lnTo>
                    <a:pt x="402234" y="402183"/>
                  </a:lnTo>
                  <a:lnTo>
                    <a:pt x="430999" y="367296"/>
                  </a:lnTo>
                  <a:lnTo>
                    <a:pt x="452742" y="327279"/>
                  </a:lnTo>
                  <a:lnTo>
                    <a:pt x="466483" y="283083"/>
                  </a:lnTo>
                  <a:lnTo>
                    <a:pt x="466725" y="280644"/>
                  </a:lnTo>
                  <a:lnTo>
                    <a:pt x="466725" y="1906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4219" y="2454810"/>
              <a:ext cx="915348" cy="10651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4219" y="5343164"/>
              <a:ext cx="915348" cy="10651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21890"/>
              <a:ext cx="7189555" cy="7315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4967937"/>
              <a:ext cx="7189470" cy="4369435"/>
            </a:xfrm>
            <a:custGeom>
              <a:avLst/>
              <a:gdLst/>
              <a:ahLst/>
              <a:cxnLst/>
              <a:rect l="l" t="t" r="r" b="b"/>
              <a:pathLst>
                <a:path w="7189470" h="4369434">
                  <a:moveTo>
                    <a:pt x="3224429" y="4356453"/>
                  </a:moveTo>
                  <a:lnTo>
                    <a:pt x="3288744" y="4361262"/>
                  </a:lnTo>
                  <a:lnTo>
                    <a:pt x="3336557" y="4364055"/>
                  </a:lnTo>
                  <a:lnTo>
                    <a:pt x="3384532" y="4366233"/>
                  </a:lnTo>
                  <a:lnTo>
                    <a:pt x="3432666" y="4367794"/>
                  </a:lnTo>
                  <a:lnTo>
                    <a:pt x="3480954" y="4368733"/>
                  </a:lnTo>
                  <a:lnTo>
                    <a:pt x="3529394" y="4369153"/>
                  </a:lnTo>
                  <a:lnTo>
                    <a:pt x="3577833" y="4368733"/>
                  </a:lnTo>
                  <a:lnTo>
                    <a:pt x="3626122" y="4367794"/>
                  </a:lnTo>
                  <a:lnTo>
                    <a:pt x="3674255" y="4366233"/>
                  </a:lnTo>
                  <a:lnTo>
                    <a:pt x="3722231" y="4364055"/>
                  </a:lnTo>
                  <a:lnTo>
                    <a:pt x="3770043" y="4361262"/>
                  </a:lnTo>
                  <a:lnTo>
                    <a:pt x="3817690" y="4357860"/>
                  </a:lnTo>
                  <a:lnTo>
                    <a:pt x="3834358" y="4356453"/>
                  </a:lnTo>
                </a:path>
                <a:path w="7189470" h="4369434">
                  <a:moveTo>
                    <a:pt x="3096936" y="4343753"/>
                  </a:moveTo>
                  <a:lnTo>
                    <a:pt x="3099194" y="4344032"/>
                  </a:lnTo>
                  <a:lnTo>
                    <a:pt x="3146319" y="4349241"/>
                  </a:lnTo>
                  <a:lnTo>
                    <a:pt x="3193621" y="4353851"/>
                  </a:lnTo>
                  <a:lnTo>
                    <a:pt x="3224429" y="4356453"/>
                  </a:lnTo>
                </a:path>
                <a:path w="7189470" h="4369434">
                  <a:moveTo>
                    <a:pt x="3834358" y="4356453"/>
                  </a:moveTo>
                  <a:lnTo>
                    <a:pt x="3865166" y="4353851"/>
                  </a:lnTo>
                  <a:lnTo>
                    <a:pt x="3912469" y="4349241"/>
                  </a:lnTo>
                  <a:lnTo>
                    <a:pt x="3959594" y="4344032"/>
                  </a:lnTo>
                  <a:lnTo>
                    <a:pt x="3961851" y="4343753"/>
                  </a:lnTo>
                </a:path>
                <a:path w="7189470" h="4369434">
                  <a:moveTo>
                    <a:pt x="2919072" y="4318353"/>
                  </a:moveTo>
                  <a:lnTo>
                    <a:pt x="2958926" y="4324853"/>
                  </a:lnTo>
                  <a:lnTo>
                    <a:pt x="3005494" y="4331834"/>
                  </a:lnTo>
                  <a:lnTo>
                    <a:pt x="3052251" y="4338228"/>
                  </a:lnTo>
                  <a:lnTo>
                    <a:pt x="3096936" y="4343753"/>
                  </a:lnTo>
                </a:path>
                <a:path w="7189470" h="4369434">
                  <a:moveTo>
                    <a:pt x="3961851" y="4343753"/>
                  </a:moveTo>
                  <a:lnTo>
                    <a:pt x="4006537" y="4338228"/>
                  </a:lnTo>
                  <a:lnTo>
                    <a:pt x="4053294" y="4331834"/>
                  </a:lnTo>
                  <a:lnTo>
                    <a:pt x="4099862" y="4324853"/>
                  </a:lnTo>
                  <a:lnTo>
                    <a:pt x="4139715" y="4318353"/>
                  </a:lnTo>
                </a:path>
                <a:path w="7189470" h="4369434">
                  <a:moveTo>
                    <a:pt x="2783567" y="4292953"/>
                  </a:moveTo>
                  <a:lnTo>
                    <a:pt x="2820397" y="4300427"/>
                  </a:lnTo>
                  <a:lnTo>
                    <a:pt x="2866373" y="4309146"/>
                  </a:lnTo>
                  <a:lnTo>
                    <a:pt x="2912551" y="4317289"/>
                  </a:lnTo>
                  <a:lnTo>
                    <a:pt x="2919072" y="4318353"/>
                  </a:lnTo>
                </a:path>
                <a:path w="7189470" h="4369434">
                  <a:moveTo>
                    <a:pt x="4139715" y="4318353"/>
                  </a:moveTo>
                  <a:lnTo>
                    <a:pt x="4146237" y="4317289"/>
                  </a:lnTo>
                  <a:lnTo>
                    <a:pt x="4192414" y="4309146"/>
                  </a:lnTo>
                  <a:lnTo>
                    <a:pt x="4238391" y="4300427"/>
                  </a:lnTo>
                  <a:lnTo>
                    <a:pt x="4275221" y="4292953"/>
                  </a:lnTo>
                </a:path>
                <a:path w="7189470" h="4369434">
                  <a:moveTo>
                    <a:pt x="0" y="1681528"/>
                  </a:moveTo>
                  <a:lnTo>
                    <a:pt x="14769" y="1733874"/>
                  </a:lnTo>
                  <a:lnTo>
                    <a:pt x="27876" y="1778130"/>
                  </a:lnTo>
                  <a:lnTo>
                    <a:pt x="41672" y="1822098"/>
                  </a:lnTo>
                  <a:lnTo>
                    <a:pt x="55931" y="1865853"/>
                  </a:lnTo>
                  <a:lnTo>
                    <a:pt x="70722" y="1909364"/>
                  </a:lnTo>
                  <a:lnTo>
                    <a:pt x="86042" y="1952628"/>
                  </a:lnTo>
                  <a:lnTo>
                    <a:pt x="101887" y="1995641"/>
                  </a:lnTo>
                  <a:lnTo>
                    <a:pt x="118254" y="2038398"/>
                  </a:lnTo>
                  <a:lnTo>
                    <a:pt x="135137" y="2080897"/>
                  </a:lnTo>
                  <a:lnTo>
                    <a:pt x="152535" y="2123133"/>
                  </a:lnTo>
                  <a:lnTo>
                    <a:pt x="170442" y="2165103"/>
                  </a:lnTo>
                  <a:lnTo>
                    <a:pt x="188854" y="2206802"/>
                  </a:lnTo>
                  <a:lnTo>
                    <a:pt x="207769" y="2248227"/>
                  </a:lnTo>
                  <a:lnTo>
                    <a:pt x="227182" y="2289374"/>
                  </a:lnTo>
                  <a:lnTo>
                    <a:pt x="247089" y="2330238"/>
                  </a:lnTo>
                  <a:lnTo>
                    <a:pt x="267486" y="2370817"/>
                  </a:lnTo>
                  <a:lnTo>
                    <a:pt x="288370" y="2411106"/>
                  </a:lnTo>
                  <a:lnTo>
                    <a:pt x="309736" y="2451102"/>
                  </a:lnTo>
                  <a:lnTo>
                    <a:pt x="331581" y="2490800"/>
                  </a:lnTo>
                  <a:lnTo>
                    <a:pt x="353901" y="2530197"/>
                  </a:lnTo>
                  <a:lnTo>
                    <a:pt x="376693" y="2569289"/>
                  </a:lnTo>
                  <a:lnTo>
                    <a:pt x="399951" y="2608071"/>
                  </a:lnTo>
                  <a:lnTo>
                    <a:pt x="423673" y="2646541"/>
                  </a:lnTo>
                  <a:lnTo>
                    <a:pt x="447854" y="2684694"/>
                  </a:lnTo>
                  <a:lnTo>
                    <a:pt x="472491" y="2722526"/>
                  </a:lnTo>
                  <a:lnTo>
                    <a:pt x="497579" y="2760035"/>
                  </a:lnTo>
                  <a:lnTo>
                    <a:pt x="523116" y="2797214"/>
                  </a:lnTo>
                  <a:lnTo>
                    <a:pt x="549096" y="2834062"/>
                  </a:lnTo>
                  <a:lnTo>
                    <a:pt x="575517" y="2870573"/>
                  </a:lnTo>
                  <a:lnTo>
                    <a:pt x="602374" y="2906745"/>
                  </a:lnTo>
                  <a:lnTo>
                    <a:pt x="629664" y="2942573"/>
                  </a:lnTo>
                  <a:lnTo>
                    <a:pt x="657382" y="2978053"/>
                  </a:lnTo>
                  <a:lnTo>
                    <a:pt x="685525" y="3013182"/>
                  </a:lnTo>
                  <a:lnTo>
                    <a:pt x="714088" y="3047956"/>
                  </a:lnTo>
                  <a:lnTo>
                    <a:pt x="743069" y="3082370"/>
                  </a:lnTo>
                  <a:lnTo>
                    <a:pt x="772463" y="3116421"/>
                  </a:lnTo>
                  <a:lnTo>
                    <a:pt x="802267" y="3150106"/>
                  </a:lnTo>
                  <a:lnTo>
                    <a:pt x="832476" y="3183419"/>
                  </a:lnTo>
                  <a:lnTo>
                    <a:pt x="863086" y="3216359"/>
                  </a:lnTo>
                  <a:lnTo>
                    <a:pt x="894094" y="3248919"/>
                  </a:lnTo>
                  <a:lnTo>
                    <a:pt x="925496" y="3281097"/>
                  </a:lnTo>
                  <a:lnTo>
                    <a:pt x="957289" y="3312890"/>
                  </a:lnTo>
                  <a:lnTo>
                    <a:pt x="989467" y="3344292"/>
                  </a:lnTo>
                  <a:lnTo>
                    <a:pt x="1022028" y="3375300"/>
                  </a:lnTo>
                  <a:lnTo>
                    <a:pt x="1054967" y="3405910"/>
                  </a:lnTo>
                  <a:lnTo>
                    <a:pt x="1088280" y="3436119"/>
                  </a:lnTo>
                  <a:lnTo>
                    <a:pt x="1121965" y="3465923"/>
                  </a:lnTo>
                  <a:lnTo>
                    <a:pt x="1156016" y="3495317"/>
                  </a:lnTo>
                  <a:lnTo>
                    <a:pt x="1190430" y="3524298"/>
                  </a:lnTo>
                  <a:lnTo>
                    <a:pt x="1225204" y="3552861"/>
                  </a:lnTo>
                  <a:lnTo>
                    <a:pt x="1260333" y="3581004"/>
                  </a:lnTo>
                  <a:lnTo>
                    <a:pt x="1295813" y="3608722"/>
                  </a:lnTo>
                  <a:lnTo>
                    <a:pt x="1331641" y="3636012"/>
                  </a:lnTo>
                  <a:lnTo>
                    <a:pt x="1367813" y="3662869"/>
                  </a:lnTo>
                  <a:lnTo>
                    <a:pt x="1404324" y="3689290"/>
                  </a:lnTo>
                  <a:lnTo>
                    <a:pt x="1441172" y="3715270"/>
                  </a:lnTo>
                  <a:lnTo>
                    <a:pt x="1478352" y="3740807"/>
                  </a:lnTo>
                  <a:lnTo>
                    <a:pt x="1515860" y="3765895"/>
                  </a:lnTo>
                  <a:lnTo>
                    <a:pt x="1553692" y="3790532"/>
                  </a:lnTo>
                  <a:lnTo>
                    <a:pt x="1591845" y="3814713"/>
                  </a:lnTo>
                  <a:lnTo>
                    <a:pt x="1630315" y="3838435"/>
                  </a:lnTo>
                  <a:lnTo>
                    <a:pt x="1669097" y="3861693"/>
                  </a:lnTo>
                  <a:lnTo>
                    <a:pt x="1708189" y="3884485"/>
                  </a:lnTo>
                  <a:lnTo>
                    <a:pt x="1747586" y="3906805"/>
                  </a:lnTo>
                  <a:lnTo>
                    <a:pt x="1787284" y="3928650"/>
                  </a:lnTo>
                  <a:lnTo>
                    <a:pt x="1827280" y="3950016"/>
                  </a:lnTo>
                  <a:lnTo>
                    <a:pt x="1867569" y="3970900"/>
                  </a:lnTo>
                  <a:lnTo>
                    <a:pt x="1908148" y="3991297"/>
                  </a:lnTo>
                  <a:lnTo>
                    <a:pt x="1949012" y="4011204"/>
                  </a:lnTo>
                  <a:lnTo>
                    <a:pt x="1990159" y="4030617"/>
                  </a:lnTo>
                  <a:lnTo>
                    <a:pt x="2031584" y="4049532"/>
                  </a:lnTo>
                  <a:lnTo>
                    <a:pt x="2073283" y="4067944"/>
                  </a:lnTo>
                  <a:lnTo>
                    <a:pt x="2115253" y="4085851"/>
                  </a:lnTo>
                  <a:lnTo>
                    <a:pt x="2157489" y="4103249"/>
                  </a:lnTo>
                  <a:lnTo>
                    <a:pt x="2199988" y="4120132"/>
                  </a:lnTo>
                  <a:lnTo>
                    <a:pt x="2242745" y="4136499"/>
                  </a:lnTo>
                  <a:lnTo>
                    <a:pt x="2285758" y="4152344"/>
                  </a:lnTo>
                  <a:lnTo>
                    <a:pt x="2329022" y="4167664"/>
                  </a:lnTo>
                  <a:lnTo>
                    <a:pt x="2372533" y="4182455"/>
                  </a:lnTo>
                  <a:lnTo>
                    <a:pt x="2416288" y="4196714"/>
                  </a:lnTo>
                  <a:lnTo>
                    <a:pt x="2460282" y="4210436"/>
                  </a:lnTo>
                  <a:lnTo>
                    <a:pt x="2504512" y="4223617"/>
                  </a:lnTo>
                  <a:lnTo>
                    <a:pt x="2548974" y="4236254"/>
                  </a:lnTo>
                  <a:lnTo>
                    <a:pt x="2593663" y="4248342"/>
                  </a:lnTo>
                  <a:lnTo>
                    <a:pt x="2638577" y="4259879"/>
                  </a:lnTo>
                  <a:lnTo>
                    <a:pt x="2683711" y="4270860"/>
                  </a:lnTo>
                  <a:lnTo>
                    <a:pt x="2729062" y="4281281"/>
                  </a:lnTo>
                  <a:lnTo>
                    <a:pt x="2774625" y="4291138"/>
                  </a:lnTo>
                  <a:lnTo>
                    <a:pt x="2783567" y="4292953"/>
                  </a:lnTo>
                </a:path>
                <a:path w="7189470" h="4369434">
                  <a:moveTo>
                    <a:pt x="4275221" y="4292953"/>
                  </a:moveTo>
                  <a:lnTo>
                    <a:pt x="4329726" y="4281281"/>
                  </a:lnTo>
                  <a:lnTo>
                    <a:pt x="4375076" y="4270860"/>
                  </a:lnTo>
                  <a:lnTo>
                    <a:pt x="4420210" y="4259879"/>
                  </a:lnTo>
                  <a:lnTo>
                    <a:pt x="4465124" y="4248342"/>
                  </a:lnTo>
                  <a:lnTo>
                    <a:pt x="4509814" y="4236254"/>
                  </a:lnTo>
                  <a:lnTo>
                    <a:pt x="4554276" y="4223617"/>
                  </a:lnTo>
                  <a:lnTo>
                    <a:pt x="4598506" y="4210436"/>
                  </a:lnTo>
                  <a:lnTo>
                    <a:pt x="4642500" y="4196714"/>
                  </a:lnTo>
                  <a:lnTo>
                    <a:pt x="4686254" y="4182455"/>
                  </a:lnTo>
                  <a:lnTo>
                    <a:pt x="4729765" y="4167664"/>
                  </a:lnTo>
                  <a:lnTo>
                    <a:pt x="4773029" y="4152344"/>
                  </a:lnTo>
                  <a:lnTo>
                    <a:pt x="4816042" y="4136499"/>
                  </a:lnTo>
                  <a:lnTo>
                    <a:pt x="4858800" y="4120132"/>
                  </a:lnTo>
                  <a:lnTo>
                    <a:pt x="4901299" y="4103249"/>
                  </a:lnTo>
                  <a:lnTo>
                    <a:pt x="4943535" y="4085851"/>
                  </a:lnTo>
                  <a:lnTo>
                    <a:pt x="4985504" y="4067944"/>
                  </a:lnTo>
                  <a:lnTo>
                    <a:pt x="5027204" y="4049532"/>
                  </a:lnTo>
                  <a:lnTo>
                    <a:pt x="5068629" y="4030617"/>
                  </a:lnTo>
                  <a:lnTo>
                    <a:pt x="5109775" y="4011204"/>
                  </a:lnTo>
                  <a:lnTo>
                    <a:pt x="5150640" y="3991297"/>
                  </a:lnTo>
                  <a:lnTo>
                    <a:pt x="5191219" y="3970900"/>
                  </a:lnTo>
                  <a:lnTo>
                    <a:pt x="5231508" y="3950016"/>
                  </a:lnTo>
                  <a:lnTo>
                    <a:pt x="5271504" y="3928650"/>
                  </a:lnTo>
                  <a:lnTo>
                    <a:pt x="5311202" y="3906805"/>
                  </a:lnTo>
                  <a:lnTo>
                    <a:pt x="5350598" y="3884485"/>
                  </a:lnTo>
                  <a:lnTo>
                    <a:pt x="5389690" y="3861693"/>
                  </a:lnTo>
                  <a:lnTo>
                    <a:pt x="5428473" y="3838435"/>
                  </a:lnTo>
                  <a:lnTo>
                    <a:pt x="5466943" y="3814713"/>
                  </a:lnTo>
                  <a:lnTo>
                    <a:pt x="5505096" y="3790532"/>
                  </a:lnTo>
                  <a:lnTo>
                    <a:pt x="5542928" y="3765895"/>
                  </a:lnTo>
                  <a:lnTo>
                    <a:pt x="5580436" y="3740807"/>
                  </a:lnTo>
                  <a:lnTo>
                    <a:pt x="5617616" y="3715270"/>
                  </a:lnTo>
                  <a:lnTo>
                    <a:pt x="5654463" y="3689290"/>
                  </a:lnTo>
                  <a:lnTo>
                    <a:pt x="5690975" y="3662869"/>
                  </a:lnTo>
                  <a:lnTo>
                    <a:pt x="5727146" y="3636012"/>
                  </a:lnTo>
                  <a:lnTo>
                    <a:pt x="5762974" y="3608722"/>
                  </a:lnTo>
                  <a:lnTo>
                    <a:pt x="5798455" y="3581004"/>
                  </a:lnTo>
                  <a:lnTo>
                    <a:pt x="5833584" y="3552861"/>
                  </a:lnTo>
                  <a:lnTo>
                    <a:pt x="5868357" y="3524298"/>
                  </a:lnTo>
                  <a:lnTo>
                    <a:pt x="5902771" y="3495317"/>
                  </a:lnTo>
                  <a:lnTo>
                    <a:pt x="5936823" y="3465923"/>
                  </a:lnTo>
                  <a:lnTo>
                    <a:pt x="5970507" y="3436119"/>
                  </a:lnTo>
                  <a:lnTo>
                    <a:pt x="6003821" y="3405910"/>
                  </a:lnTo>
                  <a:lnTo>
                    <a:pt x="6036760" y="3375300"/>
                  </a:lnTo>
                  <a:lnTo>
                    <a:pt x="6069321" y="3344292"/>
                  </a:lnTo>
                  <a:lnTo>
                    <a:pt x="6101499" y="3312890"/>
                  </a:lnTo>
                  <a:lnTo>
                    <a:pt x="6133291" y="3281097"/>
                  </a:lnTo>
                  <a:lnTo>
                    <a:pt x="6164693" y="3248919"/>
                  </a:lnTo>
                  <a:lnTo>
                    <a:pt x="6195702" y="3216359"/>
                  </a:lnTo>
                  <a:lnTo>
                    <a:pt x="6226312" y="3183419"/>
                  </a:lnTo>
                  <a:lnTo>
                    <a:pt x="6256521" y="3150106"/>
                  </a:lnTo>
                  <a:lnTo>
                    <a:pt x="6286324" y="3116421"/>
                  </a:lnTo>
                  <a:lnTo>
                    <a:pt x="6315718" y="3082370"/>
                  </a:lnTo>
                  <a:lnTo>
                    <a:pt x="6344699" y="3047956"/>
                  </a:lnTo>
                  <a:lnTo>
                    <a:pt x="6373263" y="3013182"/>
                  </a:lnTo>
                  <a:lnTo>
                    <a:pt x="6401406" y="2978053"/>
                  </a:lnTo>
                  <a:lnTo>
                    <a:pt x="6429124" y="2942573"/>
                  </a:lnTo>
                  <a:lnTo>
                    <a:pt x="6456414" y="2906745"/>
                  </a:lnTo>
                  <a:lnTo>
                    <a:pt x="6483271" y="2870573"/>
                  </a:lnTo>
                  <a:lnTo>
                    <a:pt x="6509691" y="2834062"/>
                  </a:lnTo>
                  <a:lnTo>
                    <a:pt x="6535672" y="2797214"/>
                  </a:lnTo>
                  <a:lnTo>
                    <a:pt x="6561208" y="2760035"/>
                  </a:lnTo>
                  <a:lnTo>
                    <a:pt x="6586297" y="2722526"/>
                  </a:lnTo>
                  <a:lnTo>
                    <a:pt x="6610934" y="2684694"/>
                  </a:lnTo>
                  <a:lnTo>
                    <a:pt x="6635115" y="2646541"/>
                  </a:lnTo>
                  <a:lnTo>
                    <a:pt x="6658837" y="2608071"/>
                  </a:lnTo>
                  <a:lnTo>
                    <a:pt x="6682095" y="2569289"/>
                  </a:lnTo>
                  <a:lnTo>
                    <a:pt x="6704886" y="2530197"/>
                  </a:lnTo>
                  <a:lnTo>
                    <a:pt x="6727206" y="2490800"/>
                  </a:lnTo>
                  <a:lnTo>
                    <a:pt x="6749051" y="2451102"/>
                  </a:lnTo>
                  <a:lnTo>
                    <a:pt x="6770418" y="2411106"/>
                  </a:lnTo>
                  <a:lnTo>
                    <a:pt x="6791302" y="2370817"/>
                  </a:lnTo>
                  <a:lnTo>
                    <a:pt x="6811699" y="2330238"/>
                  </a:lnTo>
                  <a:lnTo>
                    <a:pt x="6831606" y="2289374"/>
                  </a:lnTo>
                  <a:lnTo>
                    <a:pt x="6851019" y="2248227"/>
                  </a:lnTo>
                  <a:lnTo>
                    <a:pt x="6869933" y="2206802"/>
                  </a:lnTo>
                  <a:lnTo>
                    <a:pt x="6888346" y="2165103"/>
                  </a:lnTo>
                  <a:lnTo>
                    <a:pt x="6906253" y="2123133"/>
                  </a:lnTo>
                  <a:lnTo>
                    <a:pt x="6923650" y="2080897"/>
                  </a:lnTo>
                  <a:lnTo>
                    <a:pt x="6940534" y="2038398"/>
                  </a:lnTo>
                  <a:lnTo>
                    <a:pt x="6956900" y="1995641"/>
                  </a:lnTo>
                  <a:lnTo>
                    <a:pt x="6972746" y="1952628"/>
                  </a:lnTo>
                  <a:lnTo>
                    <a:pt x="6988066" y="1909364"/>
                  </a:lnTo>
                  <a:lnTo>
                    <a:pt x="7002857" y="1865853"/>
                  </a:lnTo>
                  <a:lnTo>
                    <a:pt x="7017115" y="1822098"/>
                  </a:lnTo>
                  <a:lnTo>
                    <a:pt x="7030837" y="1778104"/>
                  </a:lnTo>
                  <a:lnTo>
                    <a:pt x="7044018" y="1733874"/>
                  </a:lnTo>
                  <a:lnTo>
                    <a:pt x="7056655" y="1689412"/>
                  </a:lnTo>
                  <a:lnTo>
                    <a:pt x="7068744" y="1644723"/>
                  </a:lnTo>
                  <a:lnTo>
                    <a:pt x="7080281" y="1599809"/>
                  </a:lnTo>
                  <a:lnTo>
                    <a:pt x="7091261" y="1554675"/>
                  </a:lnTo>
                  <a:lnTo>
                    <a:pt x="7101682" y="1509324"/>
                  </a:lnTo>
                  <a:lnTo>
                    <a:pt x="7111539" y="1463761"/>
                  </a:lnTo>
                  <a:lnTo>
                    <a:pt x="7120829" y="1417989"/>
                  </a:lnTo>
                  <a:lnTo>
                    <a:pt x="7129547" y="1372013"/>
                  </a:lnTo>
                  <a:lnTo>
                    <a:pt x="7137690" y="1325835"/>
                  </a:lnTo>
                  <a:lnTo>
                    <a:pt x="7145254" y="1279460"/>
                  </a:lnTo>
                  <a:lnTo>
                    <a:pt x="7152235" y="1232892"/>
                  </a:lnTo>
                  <a:lnTo>
                    <a:pt x="7158630" y="1186135"/>
                  </a:lnTo>
                  <a:lnTo>
                    <a:pt x="7164433" y="1139192"/>
                  </a:lnTo>
                  <a:lnTo>
                    <a:pt x="7169642" y="1092067"/>
                  </a:lnTo>
                  <a:lnTo>
                    <a:pt x="7174253" y="1044765"/>
                  </a:lnTo>
                  <a:lnTo>
                    <a:pt x="7178261" y="997288"/>
                  </a:lnTo>
                  <a:lnTo>
                    <a:pt x="7181664" y="949642"/>
                  </a:lnTo>
                  <a:lnTo>
                    <a:pt x="7184444" y="902046"/>
                  </a:lnTo>
                  <a:lnTo>
                    <a:pt x="7184457" y="901829"/>
                  </a:lnTo>
                  <a:lnTo>
                    <a:pt x="7186635" y="853854"/>
                  </a:lnTo>
                  <a:lnTo>
                    <a:pt x="7188196" y="805720"/>
                  </a:lnTo>
                  <a:lnTo>
                    <a:pt x="7189261" y="757432"/>
                  </a:lnTo>
                  <a:lnTo>
                    <a:pt x="7189439" y="711553"/>
                  </a:lnTo>
                  <a:lnTo>
                    <a:pt x="7189429" y="708992"/>
                  </a:lnTo>
                  <a:lnTo>
                    <a:pt x="7189136" y="660753"/>
                  </a:lnTo>
                  <a:lnTo>
                    <a:pt x="7189132" y="660553"/>
                  </a:lnTo>
                  <a:lnTo>
                    <a:pt x="7188397" y="622651"/>
                  </a:lnTo>
                </a:path>
                <a:path w="7189470" h="4369434">
                  <a:moveTo>
                    <a:pt x="7184678" y="521047"/>
                  </a:moveTo>
                  <a:lnTo>
                    <a:pt x="7184398" y="516159"/>
                  </a:lnTo>
                  <a:lnTo>
                    <a:pt x="7181773" y="470253"/>
                  </a:lnTo>
                  <a:lnTo>
                    <a:pt x="7181603" y="468348"/>
                  </a:lnTo>
                </a:path>
                <a:path w="7189470" h="4369434">
                  <a:moveTo>
                    <a:pt x="7164539" y="279753"/>
                  </a:moveTo>
                  <a:lnTo>
                    <a:pt x="7164394" y="278798"/>
                  </a:lnTo>
                </a:path>
                <a:path w="7189470" h="4369434">
                  <a:moveTo>
                    <a:pt x="7145481" y="140035"/>
                  </a:moveTo>
                  <a:lnTo>
                    <a:pt x="7145179" y="138539"/>
                  </a:lnTo>
                </a:path>
                <a:path w="7189470" h="4369434">
                  <a:moveTo>
                    <a:pt x="7120898" y="360"/>
                  </a:moveTo>
                  <a:lnTo>
                    <a:pt x="7120811" y="0"/>
                  </a:lnTo>
                </a:path>
              </a:pathLst>
            </a:custGeom>
            <a:ln w="9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4219" y="6770248"/>
              <a:ext cx="915348" cy="10651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4219" y="3919182"/>
              <a:ext cx="915348" cy="10651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6212" y="8193166"/>
              <a:ext cx="915348" cy="106513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801519" y="710120"/>
            <a:ext cx="6082665" cy="1007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70" dirty="0"/>
              <a:t>SDG</a:t>
            </a:r>
            <a:r>
              <a:rPr spc="-265" dirty="0"/>
              <a:t> </a:t>
            </a:r>
            <a:r>
              <a:rPr spc="215" dirty="0"/>
              <a:t>MAPPING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215659" y="8485195"/>
            <a:ext cx="4775200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50" b="1" spc="195" dirty="0">
                <a:latin typeface="Trebuchet MS"/>
                <a:cs typeface="Trebuchet MS"/>
              </a:rPr>
              <a:t>SDG</a:t>
            </a:r>
            <a:r>
              <a:rPr sz="2650" b="1" spc="-150" dirty="0">
                <a:latin typeface="Trebuchet MS"/>
                <a:cs typeface="Trebuchet MS"/>
              </a:rPr>
              <a:t> </a:t>
            </a:r>
            <a:r>
              <a:rPr sz="2650" b="1" spc="-175" dirty="0">
                <a:latin typeface="Trebuchet MS"/>
                <a:cs typeface="Trebuchet MS"/>
              </a:rPr>
              <a:t>10:</a:t>
            </a:r>
            <a:r>
              <a:rPr sz="2650" b="1" spc="-150" dirty="0">
                <a:latin typeface="Trebuchet MS"/>
                <a:cs typeface="Trebuchet MS"/>
              </a:rPr>
              <a:t> </a:t>
            </a:r>
            <a:r>
              <a:rPr sz="2650" b="1" spc="110" dirty="0">
                <a:latin typeface="Trebuchet MS"/>
                <a:cs typeface="Trebuchet MS"/>
              </a:rPr>
              <a:t>Reduced</a:t>
            </a:r>
            <a:r>
              <a:rPr sz="2650" b="1" spc="-150" dirty="0">
                <a:latin typeface="Trebuchet MS"/>
                <a:cs typeface="Trebuchet MS"/>
              </a:rPr>
              <a:t> </a:t>
            </a:r>
            <a:r>
              <a:rPr sz="2650" b="1" spc="-10" dirty="0">
                <a:latin typeface="Trebuchet MS"/>
                <a:cs typeface="Trebuchet MS"/>
              </a:rPr>
              <a:t>Inequalities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31300" y="2451601"/>
            <a:ext cx="5667375" cy="5041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47040">
              <a:lnSpc>
                <a:spcPct val="115599"/>
              </a:lnSpc>
              <a:spcBef>
                <a:spcPts val="95"/>
              </a:spcBef>
            </a:pPr>
            <a:r>
              <a:rPr sz="2650" b="1" spc="195" dirty="0">
                <a:latin typeface="Trebuchet MS"/>
                <a:cs typeface="Trebuchet MS"/>
              </a:rPr>
              <a:t>SDG</a:t>
            </a:r>
            <a:r>
              <a:rPr sz="2650" b="1" spc="-165" dirty="0">
                <a:latin typeface="Trebuchet MS"/>
                <a:cs typeface="Trebuchet MS"/>
              </a:rPr>
              <a:t> </a:t>
            </a:r>
            <a:r>
              <a:rPr sz="2650" b="1" dirty="0">
                <a:latin typeface="Trebuchet MS"/>
                <a:cs typeface="Trebuchet MS"/>
              </a:rPr>
              <a:t>9</a:t>
            </a:r>
            <a:r>
              <a:rPr sz="2650" b="1" spc="-160" dirty="0">
                <a:latin typeface="Trebuchet MS"/>
                <a:cs typeface="Trebuchet MS"/>
              </a:rPr>
              <a:t> </a:t>
            </a:r>
            <a:r>
              <a:rPr sz="2650" b="1" spc="-325" dirty="0">
                <a:latin typeface="Trebuchet MS"/>
                <a:cs typeface="Trebuchet MS"/>
              </a:rPr>
              <a:t>:</a:t>
            </a:r>
            <a:r>
              <a:rPr sz="2650" b="1" spc="-165" dirty="0">
                <a:latin typeface="Trebuchet MS"/>
                <a:cs typeface="Trebuchet MS"/>
              </a:rPr>
              <a:t> </a:t>
            </a:r>
            <a:r>
              <a:rPr sz="2650" b="1" dirty="0">
                <a:latin typeface="Trebuchet MS"/>
                <a:cs typeface="Trebuchet MS"/>
              </a:rPr>
              <a:t>Industry,</a:t>
            </a:r>
            <a:r>
              <a:rPr sz="2650" b="1" spc="-160" dirty="0">
                <a:latin typeface="Trebuchet MS"/>
                <a:cs typeface="Trebuchet MS"/>
              </a:rPr>
              <a:t> </a:t>
            </a:r>
            <a:r>
              <a:rPr sz="2650" b="1" spc="-10" dirty="0">
                <a:latin typeface="Trebuchet MS"/>
                <a:cs typeface="Trebuchet MS"/>
              </a:rPr>
              <a:t>Innovation,</a:t>
            </a:r>
            <a:r>
              <a:rPr sz="2650" b="1" spc="-165" dirty="0">
                <a:latin typeface="Trebuchet MS"/>
                <a:cs typeface="Trebuchet MS"/>
              </a:rPr>
              <a:t> </a:t>
            </a:r>
            <a:r>
              <a:rPr sz="2650" b="1" spc="70" dirty="0">
                <a:latin typeface="Trebuchet MS"/>
                <a:cs typeface="Trebuchet MS"/>
              </a:rPr>
              <a:t>and </a:t>
            </a:r>
            <a:r>
              <a:rPr sz="2650" b="1" spc="-10" dirty="0">
                <a:latin typeface="Trebuchet MS"/>
                <a:cs typeface="Trebuchet MS"/>
              </a:rPr>
              <a:t>Infrastructure</a:t>
            </a:r>
            <a:endParaRPr sz="26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15"/>
              </a:spcBef>
            </a:pPr>
            <a:endParaRPr sz="2650">
              <a:latin typeface="Trebuchet MS"/>
              <a:cs typeface="Trebuchet MS"/>
            </a:endParaRPr>
          </a:p>
          <a:p>
            <a:pPr marL="12700" marR="5080">
              <a:lnSpc>
                <a:spcPct val="115599"/>
              </a:lnSpc>
            </a:pPr>
            <a:r>
              <a:rPr sz="2650" b="1" spc="195" dirty="0">
                <a:latin typeface="Trebuchet MS"/>
                <a:cs typeface="Trebuchet MS"/>
              </a:rPr>
              <a:t>SDG</a:t>
            </a:r>
            <a:r>
              <a:rPr sz="2650" b="1" spc="-155" dirty="0">
                <a:latin typeface="Trebuchet MS"/>
                <a:cs typeface="Trebuchet MS"/>
              </a:rPr>
              <a:t> </a:t>
            </a:r>
            <a:r>
              <a:rPr sz="2650" b="1" spc="-150" dirty="0">
                <a:latin typeface="Trebuchet MS"/>
                <a:cs typeface="Trebuchet MS"/>
              </a:rPr>
              <a:t>8: </a:t>
            </a:r>
            <a:r>
              <a:rPr sz="2650" b="1" spc="65" dirty="0">
                <a:latin typeface="Trebuchet MS"/>
                <a:cs typeface="Trebuchet MS"/>
              </a:rPr>
              <a:t>Decent</a:t>
            </a:r>
            <a:r>
              <a:rPr sz="2650" b="1" spc="-155" dirty="0">
                <a:latin typeface="Trebuchet MS"/>
                <a:cs typeface="Trebuchet MS"/>
              </a:rPr>
              <a:t> </a:t>
            </a:r>
            <a:r>
              <a:rPr sz="2650" b="1" spc="110" dirty="0">
                <a:latin typeface="Trebuchet MS"/>
                <a:cs typeface="Trebuchet MS"/>
              </a:rPr>
              <a:t>Work</a:t>
            </a:r>
            <a:r>
              <a:rPr sz="2650" b="1" spc="-150" dirty="0">
                <a:latin typeface="Trebuchet MS"/>
                <a:cs typeface="Trebuchet MS"/>
              </a:rPr>
              <a:t> </a:t>
            </a:r>
            <a:r>
              <a:rPr sz="2650" b="1" spc="95" dirty="0">
                <a:latin typeface="Trebuchet MS"/>
                <a:cs typeface="Trebuchet MS"/>
              </a:rPr>
              <a:t>and</a:t>
            </a:r>
            <a:r>
              <a:rPr sz="2650" b="1" spc="-150" dirty="0">
                <a:latin typeface="Trebuchet MS"/>
                <a:cs typeface="Trebuchet MS"/>
              </a:rPr>
              <a:t> </a:t>
            </a:r>
            <a:r>
              <a:rPr sz="2650" b="1" spc="65" dirty="0">
                <a:latin typeface="Trebuchet MS"/>
                <a:cs typeface="Trebuchet MS"/>
              </a:rPr>
              <a:t>Economic </a:t>
            </a:r>
            <a:r>
              <a:rPr sz="2650" b="1" spc="-10" dirty="0">
                <a:latin typeface="Trebuchet MS"/>
                <a:cs typeface="Trebuchet MS"/>
              </a:rPr>
              <a:t>Growth</a:t>
            </a:r>
            <a:endParaRPr sz="26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650">
              <a:latin typeface="Trebuchet MS"/>
              <a:cs typeface="Trebuchet MS"/>
            </a:endParaRPr>
          </a:p>
          <a:p>
            <a:pPr marL="12700" marR="7620" indent="80645">
              <a:lnSpc>
                <a:spcPct val="115599"/>
              </a:lnSpc>
              <a:spcBef>
                <a:spcPts val="5"/>
              </a:spcBef>
            </a:pPr>
            <a:r>
              <a:rPr sz="2650" b="1" spc="195" dirty="0">
                <a:latin typeface="Trebuchet MS"/>
                <a:cs typeface="Trebuchet MS"/>
              </a:rPr>
              <a:t>SDG</a:t>
            </a:r>
            <a:r>
              <a:rPr sz="2650" b="1" spc="-140" dirty="0">
                <a:latin typeface="Trebuchet MS"/>
                <a:cs typeface="Trebuchet MS"/>
              </a:rPr>
              <a:t> </a:t>
            </a:r>
            <a:r>
              <a:rPr sz="2650" b="1" spc="-180" dirty="0">
                <a:latin typeface="Trebuchet MS"/>
                <a:cs typeface="Trebuchet MS"/>
              </a:rPr>
              <a:t>16:</a:t>
            </a:r>
            <a:r>
              <a:rPr sz="2650" b="1" spc="-140" dirty="0">
                <a:latin typeface="Trebuchet MS"/>
                <a:cs typeface="Trebuchet MS"/>
              </a:rPr>
              <a:t> </a:t>
            </a:r>
            <a:r>
              <a:rPr sz="2650" b="1" dirty="0">
                <a:latin typeface="Trebuchet MS"/>
                <a:cs typeface="Trebuchet MS"/>
              </a:rPr>
              <a:t>Peace,</a:t>
            </a:r>
            <a:r>
              <a:rPr sz="2650" b="1" spc="-140" dirty="0">
                <a:latin typeface="Trebuchet MS"/>
                <a:cs typeface="Trebuchet MS"/>
              </a:rPr>
              <a:t> </a:t>
            </a:r>
            <a:r>
              <a:rPr sz="2650" b="1" spc="-30" dirty="0">
                <a:latin typeface="Trebuchet MS"/>
                <a:cs typeface="Trebuchet MS"/>
              </a:rPr>
              <a:t>Justice,</a:t>
            </a:r>
            <a:r>
              <a:rPr sz="2650" b="1" spc="-140" dirty="0">
                <a:latin typeface="Trebuchet MS"/>
                <a:cs typeface="Trebuchet MS"/>
              </a:rPr>
              <a:t> </a:t>
            </a:r>
            <a:r>
              <a:rPr sz="2650" b="1" spc="95" dirty="0">
                <a:latin typeface="Trebuchet MS"/>
                <a:cs typeface="Trebuchet MS"/>
              </a:rPr>
              <a:t>and</a:t>
            </a:r>
            <a:r>
              <a:rPr sz="2650" b="1" spc="-140" dirty="0">
                <a:latin typeface="Trebuchet MS"/>
                <a:cs typeface="Trebuchet MS"/>
              </a:rPr>
              <a:t> </a:t>
            </a:r>
            <a:r>
              <a:rPr sz="2650" b="1" spc="85" dirty="0">
                <a:latin typeface="Trebuchet MS"/>
                <a:cs typeface="Trebuchet MS"/>
              </a:rPr>
              <a:t>Strong </a:t>
            </a:r>
            <a:r>
              <a:rPr sz="2650" b="1" spc="-10" dirty="0">
                <a:latin typeface="Trebuchet MS"/>
                <a:cs typeface="Trebuchet MS"/>
              </a:rPr>
              <a:t>Institutions</a:t>
            </a:r>
            <a:endParaRPr sz="26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6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650">
              <a:latin typeface="Trebuchet MS"/>
              <a:cs typeface="Trebuchet MS"/>
            </a:endParaRPr>
          </a:p>
          <a:p>
            <a:pPr marL="226695">
              <a:lnSpc>
                <a:spcPct val="100000"/>
              </a:lnSpc>
              <a:spcBef>
                <a:spcPts val="5"/>
              </a:spcBef>
            </a:pPr>
            <a:r>
              <a:rPr sz="2650" b="1" spc="195" dirty="0">
                <a:latin typeface="Trebuchet MS"/>
                <a:cs typeface="Trebuchet MS"/>
              </a:rPr>
              <a:t>SDG</a:t>
            </a:r>
            <a:r>
              <a:rPr sz="2650" b="1" spc="-90" dirty="0">
                <a:latin typeface="Trebuchet MS"/>
                <a:cs typeface="Trebuchet MS"/>
              </a:rPr>
              <a:t> </a:t>
            </a:r>
            <a:r>
              <a:rPr sz="2650" b="1" spc="-195" dirty="0">
                <a:latin typeface="Trebuchet MS"/>
                <a:cs typeface="Trebuchet MS"/>
              </a:rPr>
              <a:t>4:</a:t>
            </a:r>
            <a:r>
              <a:rPr sz="2650" b="1" spc="-90" dirty="0">
                <a:latin typeface="Trebuchet MS"/>
                <a:cs typeface="Trebuchet MS"/>
              </a:rPr>
              <a:t> </a:t>
            </a:r>
            <a:r>
              <a:rPr sz="2650" b="1" dirty="0">
                <a:latin typeface="Trebuchet MS"/>
                <a:cs typeface="Trebuchet MS"/>
              </a:rPr>
              <a:t>Quality</a:t>
            </a:r>
            <a:r>
              <a:rPr sz="2650" b="1" spc="-90" dirty="0">
                <a:latin typeface="Trebuchet MS"/>
                <a:cs typeface="Trebuchet MS"/>
              </a:rPr>
              <a:t> </a:t>
            </a:r>
            <a:r>
              <a:rPr sz="2650" b="1" spc="45" dirty="0">
                <a:latin typeface="Trebuchet MS"/>
                <a:cs typeface="Trebuchet MS"/>
              </a:rPr>
              <a:t>Education</a:t>
            </a:r>
            <a:endParaRPr sz="265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258012"/>
            <a:ext cx="1428749" cy="12096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38083"/>
              <a:ext cx="18287999" cy="10996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828999" y="1371370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341591" y="237185"/>
                  </a:moveTo>
                  <a:lnTo>
                    <a:pt x="341464" y="236880"/>
                  </a:lnTo>
                  <a:lnTo>
                    <a:pt x="341464" y="235940"/>
                  </a:lnTo>
                  <a:lnTo>
                    <a:pt x="340791" y="235280"/>
                  </a:lnTo>
                  <a:lnTo>
                    <a:pt x="339953" y="233235"/>
                  </a:lnTo>
                  <a:lnTo>
                    <a:pt x="248056" y="141338"/>
                  </a:lnTo>
                  <a:lnTo>
                    <a:pt x="244233" y="137452"/>
                  </a:lnTo>
                  <a:lnTo>
                    <a:pt x="237972" y="137452"/>
                  </a:lnTo>
                  <a:lnTo>
                    <a:pt x="234099" y="141338"/>
                  </a:lnTo>
                  <a:lnTo>
                    <a:pt x="230212" y="145161"/>
                  </a:lnTo>
                  <a:lnTo>
                    <a:pt x="230212" y="151409"/>
                  </a:lnTo>
                  <a:lnTo>
                    <a:pt x="310337" y="231533"/>
                  </a:lnTo>
                  <a:lnTo>
                    <a:pt x="135750" y="231533"/>
                  </a:lnTo>
                  <a:lnTo>
                    <a:pt x="131330" y="235940"/>
                  </a:lnTo>
                  <a:lnTo>
                    <a:pt x="131330" y="246862"/>
                  </a:lnTo>
                  <a:lnTo>
                    <a:pt x="135750" y="251282"/>
                  </a:lnTo>
                  <a:lnTo>
                    <a:pt x="310324" y="251282"/>
                  </a:lnTo>
                  <a:lnTo>
                    <a:pt x="234099" y="327507"/>
                  </a:lnTo>
                  <a:lnTo>
                    <a:pt x="230212" y="331330"/>
                  </a:lnTo>
                  <a:lnTo>
                    <a:pt x="230212" y="337578"/>
                  </a:lnTo>
                  <a:lnTo>
                    <a:pt x="236004" y="343369"/>
                  </a:lnTo>
                  <a:lnTo>
                    <a:pt x="238569" y="344360"/>
                  </a:lnTo>
                  <a:lnTo>
                    <a:pt x="243573" y="344360"/>
                  </a:lnTo>
                  <a:lnTo>
                    <a:pt x="246138" y="343369"/>
                  </a:lnTo>
                  <a:lnTo>
                    <a:pt x="336918" y="252590"/>
                  </a:lnTo>
                  <a:lnTo>
                    <a:pt x="339953" y="249631"/>
                  </a:lnTo>
                  <a:lnTo>
                    <a:pt x="340817" y="247510"/>
                  </a:lnTo>
                  <a:lnTo>
                    <a:pt x="341464" y="246862"/>
                  </a:lnTo>
                  <a:lnTo>
                    <a:pt x="341464" y="245935"/>
                  </a:lnTo>
                  <a:lnTo>
                    <a:pt x="341591" y="245618"/>
                  </a:lnTo>
                  <a:lnTo>
                    <a:pt x="341591" y="237185"/>
                  </a:lnTo>
                  <a:close/>
                </a:path>
                <a:path w="466725" h="466725">
                  <a:moveTo>
                    <a:pt x="466725" y="190677"/>
                  </a:moveTo>
                  <a:lnTo>
                    <a:pt x="466483" y="188239"/>
                  </a:lnTo>
                  <a:lnTo>
                    <a:pt x="452742" y="144030"/>
                  </a:lnTo>
                  <a:lnTo>
                    <a:pt x="451535" y="141820"/>
                  </a:lnTo>
                  <a:lnTo>
                    <a:pt x="451535" y="235673"/>
                  </a:lnTo>
                  <a:lnTo>
                    <a:pt x="445820" y="285127"/>
                  </a:lnTo>
                  <a:lnTo>
                    <a:pt x="429564" y="330555"/>
                  </a:lnTo>
                  <a:lnTo>
                    <a:pt x="404063" y="370649"/>
                  </a:lnTo>
                  <a:lnTo>
                    <a:pt x="370624" y="404114"/>
                  </a:lnTo>
                  <a:lnTo>
                    <a:pt x="330542" y="429615"/>
                  </a:lnTo>
                  <a:lnTo>
                    <a:pt x="285127" y="445884"/>
                  </a:lnTo>
                  <a:lnTo>
                    <a:pt x="235673" y="451599"/>
                  </a:lnTo>
                  <a:lnTo>
                    <a:pt x="186220" y="445884"/>
                  </a:lnTo>
                  <a:lnTo>
                    <a:pt x="140792" y="429615"/>
                  </a:lnTo>
                  <a:lnTo>
                    <a:pt x="100698" y="404114"/>
                  </a:lnTo>
                  <a:lnTo>
                    <a:pt x="67246" y="370649"/>
                  </a:lnTo>
                  <a:lnTo>
                    <a:pt x="41732" y="330555"/>
                  </a:lnTo>
                  <a:lnTo>
                    <a:pt x="25463" y="285127"/>
                  </a:lnTo>
                  <a:lnTo>
                    <a:pt x="19748" y="235673"/>
                  </a:lnTo>
                  <a:lnTo>
                    <a:pt x="25463" y="186220"/>
                  </a:lnTo>
                  <a:lnTo>
                    <a:pt x="41732" y="140792"/>
                  </a:lnTo>
                  <a:lnTo>
                    <a:pt x="67246" y="100698"/>
                  </a:lnTo>
                  <a:lnTo>
                    <a:pt x="100698" y="67246"/>
                  </a:lnTo>
                  <a:lnTo>
                    <a:pt x="140792" y="41732"/>
                  </a:lnTo>
                  <a:lnTo>
                    <a:pt x="186220" y="25463"/>
                  </a:lnTo>
                  <a:lnTo>
                    <a:pt x="235673" y="19748"/>
                  </a:lnTo>
                  <a:lnTo>
                    <a:pt x="285102" y="25463"/>
                  </a:lnTo>
                  <a:lnTo>
                    <a:pt x="330517" y="41732"/>
                  </a:lnTo>
                  <a:lnTo>
                    <a:pt x="370598" y="67246"/>
                  </a:lnTo>
                  <a:lnTo>
                    <a:pt x="404050" y="100698"/>
                  </a:lnTo>
                  <a:lnTo>
                    <a:pt x="429552" y="140792"/>
                  </a:lnTo>
                  <a:lnTo>
                    <a:pt x="445820" y="186220"/>
                  </a:lnTo>
                  <a:lnTo>
                    <a:pt x="451535" y="235673"/>
                  </a:lnTo>
                  <a:lnTo>
                    <a:pt x="451535" y="141820"/>
                  </a:lnTo>
                  <a:lnTo>
                    <a:pt x="430999" y="104000"/>
                  </a:lnTo>
                  <a:lnTo>
                    <a:pt x="402209" y="69113"/>
                  </a:lnTo>
                  <a:lnTo>
                    <a:pt x="367322" y="40309"/>
                  </a:lnTo>
                  <a:lnTo>
                    <a:pt x="329514" y="19748"/>
                  </a:lnTo>
                  <a:lnTo>
                    <a:pt x="283108" y="4800"/>
                  </a:lnTo>
                  <a:lnTo>
                    <a:pt x="235673" y="0"/>
                  </a:lnTo>
                  <a:lnTo>
                    <a:pt x="188264" y="4800"/>
                  </a:lnTo>
                  <a:lnTo>
                    <a:pt x="144056" y="18554"/>
                  </a:lnTo>
                  <a:lnTo>
                    <a:pt x="104038" y="40309"/>
                  </a:lnTo>
                  <a:lnTo>
                    <a:pt x="69138" y="69113"/>
                  </a:lnTo>
                  <a:lnTo>
                    <a:pt x="40335" y="104000"/>
                  </a:lnTo>
                  <a:lnTo>
                    <a:pt x="18567" y="144030"/>
                  </a:lnTo>
                  <a:lnTo>
                    <a:pt x="4813" y="188239"/>
                  </a:lnTo>
                  <a:lnTo>
                    <a:pt x="0" y="235673"/>
                  </a:lnTo>
                  <a:lnTo>
                    <a:pt x="4800" y="283083"/>
                  </a:lnTo>
                  <a:lnTo>
                    <a:pt x="18554" y="327279"/>
                  </a:lnTo>
                  <a:lnTo>
                    <a:pt x="40309" y="367296"/>
                  </a:lnTo>
                  <a:lnTo>
                    <a:pt x="69113" y="402183"/>
                  </a:lnTo>
                  <a:lnTo>
                    <a:pt x="104000" y="430974"/>
                  </a:lnTo>
                  <a:lnTo>
                    <a:pt x="144030" y="452729"/>
                  </a:lnTo>
                  <a:lnTo>
                    <a:pt x="188239" y="466483"/>
                  </a:lnTo>
                  <a:lnTo>
                    <a:pt x="190703" y="466725"/>
                  </a:lnTo>
                  <a:lnTo>
                    <a:pt x="281279" y="466725"/>
                  </a:lnTo>
                  <a:lnTo>
                    <a:pt x="283743" y="466483"/>
                  </a:lnTo>
                  <a:lnTo>
                    <a:pt x="283298" y="466483"/>
                  </a:lnTo>
                  <a:lnTo>
                    <a:pt x="327406" y="452729"/>
                  </a:lnTo>
                  <a:lnTo>
                    <a:pt x="367372" y="430974"/>
                  </a:lnTo>
                  <a:lnTo>
                    <a:pt x="402234" y="402183"/>
                  </a:lnTo>
                  <a:lnTo>
                    <a:pt x="430999" y="367296"/>
                  </a:lnTo>
                  <a:lnTo>
                    <a:pt x="452742" y="327279"/>
                  </a:lnTo>
                  <a:lnTo>
                    <a:pt x="466483" y="283083"/>
                  </a:lnTo>
                  <a:lnTo>
                    <a:pt x="466725" y="280644"/>
                  </a:lnTo>
                  <a:lnTo>
                    <a:pt x="466725" y="1906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33645" y="1822268"/>
            <a:ext cx="6409055" cy="11290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250" spc="215" dirty="0"/>
              <a:t>REFERENCES</a:t>
            </a:r>
            <a:endParaRPr sz="7250"/>
          </a:p>
        </p:txBody>
      </p:sp>
      <p:grpSp>
        <p:nvGrpSpPr>
          <p:cNvPr id="6" name="object 6"/>
          <p:cNvGrpSpPr/>
          <p:nvPr/>
        </p:nvGrpSpPr>
        <p:grpSpPr>
          <a:xfrm>
            <a:off x="0" y="258012"/>
            <a:ext cx="5810885" cy="7787640"/>
            <a:chOff x="0" y="258012"/>
            <a:chExt cx="5810885" cy="778764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4247" y="3661528"/>
              <a:ext cx="3343374" cy="38904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94247" y="3661507"/>
              <a:ext cx="3343910" cy="3886200"/>
            </a:xfrm>
            <a:custGeom>
              <a:avLst/>
              <a:gdLst/>
              <a:ahLst/>
              <a:cxnLst/>
              <a:rect l="l" t="t" r="r" b="b"/>
              <a:pathLst>
                <a:path w="3343910" h="3886200">
                  <a:moveTo>
                    <a:pt x="1664378" y="3886159"/>
                  </a:moveTo>
                  <a:lnTo>
                    <a:pt x="0" y="2917792"/>
                  </a:lnTo>
                  <a:lnTo>
                    <a:pt x="0" y="972614"/>
                  </a:lnTo>
                  <a:lnTo>
                    <a:pt x="1671652" y="0"/>
                  </a:lnTo>
                  <a:lnTo>
                    <a:pt x="3343274" y="972614"/>
                  </a:lnTo>
                  <a:lnTo>
                    <a:pt x="3343309" y="2917853"/>
                  </a:lnTo>
                  <a:lnTo>
                    <a:pt x="1678970" y="3886115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8073" y="4292700"/>
              <a:ext cx="152400" cy="1523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8073" y="5492850"/>
              <a:ext cx="152400" cy="1523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8073" y="6693000"/>
              <a:ext cx="152400" cy="1523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8073" y="7893149"/>
              <a:ext cx="152400" cy="1523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58012"/>
              <a:ext cx="1428749" cy="120967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8309">
              <a:lnSpc>
                <a:spcPct val="115799"/>
              </a:lnSpc>
              <a:spcBef>
                <a:spcPts val="100"/>
              </a:spcBef>
              <a:buAutoNum type="arabicPeriod"/>
              <a:tabLst>
                <a:tab pos="461009" algn="l"/>
              </a:tabLst>
            </a:pPr>
            <a:r>
              <a:rPr spc="-185" dirty="0"/>
              <a:t>Katz,</a:t>
            </a:r>
            <a:r>
              <a:rPr spc="-330" dirty="0"/>
              <a:t> </a:t>
            </a:r>
            <a:r>
              <a:rPr spc="-210" dirty="0"/>
              <a:t>D.</a:t>
            </a:r>
            <a:r>
              <a:rPr spc="-330" dirty="0"/>
              <a:t> </a:t>
            </a:r>
            <a:r>
              <a:rPr spc="-85" dirty="0"/>
              <a:t>M.</a:t>
            </a:r>
            <a:r>
              <a:rPr spc="-330" dirty="0"/>
              <a:t> </a:t>
            </a:r>
            <a:r>
              <a:rPr spc="-25" dirty="0"/>
              <a:t>et</a:t>
            </a:r>
            <a:r>
              <a:rPr spc="-330" dirty="0"/>
              <a:t> </a:t>
            </a:r>
            <a:r>
              <a:rPr spc="-160" dirty="0"/>
              <a:t>al.</a:t>
            </a:r>
            <a:r>
              <a:rPr spc="-330" dirty="0"/>
              <a:t> </a:t>
            </a:r>
            <a:r>
              <a:rPr spc="-320" dirty="0"/>
              <a:t>(2017).</a:t>
            </a:r>
            <a:r>
              <a:rPr spc="-330" dirty="0"/>
              <a:t> </a:t>
            </a:r>
            <a:r>
              <a:rPr spc="-35" dirty="0"/>
              <a:t>"Predicting</a:t>
            </a:r>
            <a:r>
              <a:rPr spc="-325" dirty="0"/>
              <a:t> </a:t>
            </a:r>
            <a:r>
              <a:rPr spc="-110" dirty="0"/>
              <a:t>Supreme</a:t>
            </a:r>
            <a:r>
              <a:rPr spc="-330" dirty="0"/>
              <a:t> </a:t>
            </a:r>
            <a:r>
              <a:rPr spc="-10" dirty="0"/>
              <a:t>Court </a:t>
            </a:r>
            <a:r>
              <a:rPr spc="-80" dirty="0"/>
              <a:t>Decisions."</a:t>
            </a:r>
            <a:r>
              <a:rPr spc="-315" dirty="0"/>
              <a:t> </a:t>
            </a:r>
            <a:r>
              <a:rPr spc="-30" dirty="0"/>
              <a:t>PLoS</a:t>
            </a:r>
            <a:r>
              <a:rPr spc="-315" dirty="0"/>
              <a:t> </a:t>
            </a:r>
            <a:r>
              <a:rPr spc="-20" dirty="0"/>
              <a:t>ONE.</a:t>
            </a:r>
          </a:p>
          <a:p>
            <a:pPr marL="12700" marR="302260" indent="455930">
              <a:lnSpc>
                <a:spcPct val="115799"/>
              </a:lnSpc>
              <a:buAutoNum type="arabicPeriod"/>
              <a:tabLst>
                <a:tab pos="468630" algn="l"/>
              </a:tabLst>
            </a:pPr>
            <a:r>
              <a:rPr spc="-100" dirty="0"/>
              <a:t>Chalkidis,</a:t>
            </a:r>
            <a:r>
              <a:rPr spc="-300" dirty="0"/>
              <a:t> </a:t>
            </a:r>
            <a:r>
              <a:rPr spc="-380" dirty="0"/>
              <a:t>I.</a:t>
            </a:r>
            <a:r>
              <a:rPr spc="-295" dirty="0"/>
              <a:t> </a:t>
            </a:r>
            <a:r>
              <a:rPr spc="-215" dirty="0"/>
              <a:t>(2020).</a:t>
            </a:r>
            <a:r>
              <a:rPr spc="-295" dirty="0"/>
              <a:t> </a:t>
            </a:r>
            <a:r>
              <a:rPr spc="-130" dirty="0"/>
              <a:t>"Legal-</a:t>
            </a:r>
            <a:r>
              <a:rPr spc="-215" dirty="0"/>
              <a:t>BERT:</a:t>
            </a:r>
            <a:r>
              <a:rPr spc="-295" dirty="0"/>
              <a:t> </a:t>
            </a:r>
            <a:r>
              <a:rPr spc="-55" dirty="0"/>
              <a:t>A</a:t>
            </a:r>
            <a:r>
              <a:rPr spc="-295" dirty="0"/>
              <a:t> </a:t>
            </a:r>
            <a:r>
              <a:rPr spc="55" dirty="0"/>
              <a:t>NLP</a:t>
            </a:r>
            <a:r>
              <a:rPr spc="-295" dirty="0"/>
              <a:t> </a:t>
            </a:r>
            <a:r>
              <a:rPr dirty="0"/>
              <a:t>Model</a:t>
            </a:r>
            <a:r>
              <a:rPr spc="-295" dirty="0"/>
              <a:t> </a:t>
            </a:r>
            <a:r>
              <a:rPr spc="-25" dirty="0"/>
              <a:t>for </a:t>
            </a:r>
            <a:r>
              <a:rPr spc="-95" dirty="0"/>
              <a:t>Legal</a:t>
            </a:r>
            <a:r>
              <a:rPr spc="-325" dirty="0"/>
              <a:t> </a:t>
            </a:r>
            <a:r>
              <a:rPr spc="-170" dirty="0"/>
              <a:t>Text."</a:t>
            </a:r>
            <a:r>
              <a:rPr spc="-320" dirty="0"/>
              <a:t> </a:t>
            </a:r>
            <a:r>
              <a:rPr spc="-10" dirty="0"/>
              <a:t>EMNLP.</a:t>
            </a:r>
          </a:p>
          <a:p>
            <a:pPr marL="12700" marR="1301750" indent="469265">
              <a:lnSpc>
                <a:spcPct val="115799"/>
              </a:lnSpc>
              <a:buAutoNum type="arabicPeriod"/>
              <a:tabLst>
                <a:tab pos="481965" algn="l"/>
              </a:tabLst>
            </a:pPr>
            <a:r>
              <a:rPr spc="-170" dirty="0"/>
              <a:t>LawGeex.</a:t>
            </a:r>
            <a:r>
              <a:rPr spc="-335" dirty="0"/>
              <a:t> </a:t>
            </a:r>
            <a:r>
              <a:rPr spc="-265" dirty="0"/>
              <a:t>(2018).</a:t>
            </a:r>
            <a:r>
              <a:rPr spc="-335" dirty="0"/>
              <a:t> </a:t>
            </a:r>
            <a:r>
              <a:rPr spc="-204" dirty="0"/>
              <a:t>"AI</a:t>
            </a:r>
            <a:r>
              <a:rPr spc="-330" dirty="0"/>
              <a:t> </a:t>
            </a:r>
            <a:r>
              <a:rPr spc="-185" dirty="0"/>
              <a:t>vs.</a:t>
            </a:r>
            <a:r>
              <a:rPr spc="-335" dirty="0"/>
              <a:t> </a:t>
            </a:r>
            <a:r>
              <a:rPr spc="-95" dirty="0"/>
              <a:t>Lawyers</a:t>
            </a:r>
            <a:r>
              <a:rPr spc="-335" dirty="0"/>
              <a:t> </a:t>
            </a:r>
            <a:r>
              <a:rPr spc="-50" dirty="0"/>
              <a:t>in</a:t>
            </a:r>
            <a:r>
              <a:rPr spc="-330" dirty="0"/>
              <a:t> </a:t>
            </a:r>
            <a:r>
              <a:rPr spc="-10" dirty="0"/>
              <a:t>Contract </a:t>
            </a:r>
            <a:r>
              <a:rPr spc="-135" dirty="0"/>
              <a:t>Review."</a:t>
            </a:r>
            <a:r>
              <a:rPr spc="-320" dirty="0"/>
              <a:t> </a:t>
            </a:r>
            <a:r>
              <a:rPr spc="-140" dirty="0"/>
              <a:t>LawGeex</a:t>
            </a:r>
            <a:r>
              <a:rPr spc="-315" dirty="0"/>
              <a:t> </a:t>
            </a:r>
            <a:r>
              <a:rPr spc="-10" dirty="0"/>
              <a:t>Report.</a:t>
            </a:r>
          </a:p>
          <a:p>
            <a:pPr marL="12700" marR="256540" indent="480059">
              <a:lnSpc>
                <a:spcPct val="115799"/>
              </a:lnSpc>
              <a:buAutoNum type="arabicPeriod"/>
              <a:tabLst>
                <a:tab pos="492759" algn="l"/>
              </a:tabLst>
            </a:pPr>
            <a:r>
              <a:rPr spc="-145" dirty="0"/>
              <a:t>Susskind,</a:t>
            </a:r>
            <a:r>
              <a:rPr spc="-325" dirty="0"/>
              <a:t> </a:t>
            </a:r>
            <a:r>
              <a:rPr spc="-240" dirty="0"/>
              <a:t>R.</a:t>
            </a:r>
            <a:r>
              <a:rPr spc="-325" dirty="0"/>
              <a:t> </a:t>
            </a:r>
            <a:r>
              <a:rPr spc="-215" dirty="0"/>
              <a:t>(2020).</a:t>
            </a:r>
            <a:r>
              <a:rPr spc="-325" dirty="0"/>
              <a:t> </a:t>
            </a:r>
            <a:r>
              <a:rPr spc="-40" dirty="0"/>
              <a:t>Online</a:t>
            </a:r>
            <a:r>
              <a:rPr spc="-325" dirty="0"/>
              <a:t> </a:t>
            </a:r>
            <a:r>
              <a:rPr spc="-35" dirty="0"/>
              <a:t>Courts</a:t>
            </a:r>
            <a:r>
              <a:rPr spc="-325" dirty="0"/>
              <a:t> </a:t>
            </a:r>
            <a:r>
              <a:rPr spc="-60" dirty="0"/>
              <a:t>and</a:t>
            </a:r>
            <a:r>
              <a:rPr spc="-325" dirty="0"/>
              <a:t> </a:t>
            </a:r>
            <a:r>
              <a:rPr spc="-35" dirty="0"/>
              <a:t>the</a:t>
            </a:r>
            <a:r>
              <a:rPr spc="-325" dirty="0"/>
              <a:t> </a:t>
            </a:r>
            <a:r>
              <a:rPr spc="-10" dirty="0"/>
              <a:t>Future </a:t>
            </a:r>
            <a:r>
              <a:rPr spc="55" dirty="0"/>
              <a:t>of</a:t>
            </a:r>
            <a:r>
              <a:rPr spc="-330" dirty="0"/>
              <a:t> </a:t>
            </a:r>
            <a:r>
              <a:rPr spc="-30" dirty="0"/>
              <a:t>Justice.</a:t>
            </a:r>
            <a:r>
              <a:rPr spc="-330" dirty="0"/>
              <a:t> </a:t>
            </a:r>
            <a:r>
              <a:rPr spc="-45" dirty="0"/>
              <a:t>Oxford</a:t>
            </a:r>
            <a:r>
              <a:rPr spc="-330" dirty="0"/>
              <a:t> </a:t>
            </a:r>
            <a:r>
              <a:rPr spc="-55" dirty="0"/>
              <a:t>University</a:t>
            </a:r>
            <a:r>
              <a:rPr spc="-325" dirty="0"/>
              <a:t> </a:t>
            </a:r>
            <a:r>
              <a:rPr spc="-10" dirty="0"/>
              <a:t>Press.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0455B-48F9-F91B-B6CD-BC21EF89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6B5AE-28E3-6B97-7FE4-A82327E29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E0FD73-8C4E-94C1-A9CD-C306159AA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88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258</Words>
  <Application>Microsoft Office PowerPoint</Application>
  <PresentationFormat>Custom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 Black</vt:lpstr>
      <vt:lpstr>Georgia</vt:lpstr>
      <vt:lpstr>Trebuchet MS</vt:lpstr>
      <vt:lpstr>Verdana</vt:lpstr>
      <vt:lpstr>Office Theme</vt:lpstr>
      <vt:lpstr>AI-POWERED LEGAL DOCUMENTATION ASSISTANT</vt:lpstr>
      <vt:lpstr>AI-POWERED LEGAL DOCUMENTATION ASSISTANT</vt:lpstr>
      <vt:lpstr>Problem Statement</vt:lpstr>
      <vt:lpstr>Objectives</vt:lpstr>
      <vt:lpstr>PowerPoint Presentation</vt:lpstr>
      <vt:lpstr>Patent Published</vt:lpstr>
      <vt:lpstr>SDG MAPPING</vt:lpstr>
      <vt:lpstr>REFERENCES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Lexaido.ai</dc:title>
  <dc:creator>MRADUL TAYAL</dc:creator>
  <cp:keywords>DAGfe91o0NA,BAFSsh6ShXg,0</cp:keywords>
  <cp:lastModifiedBy>MRADUL TAYAL</cp:lastModifiedBy>
  <cp:revision>1</cp:revision>
  <dcterms:created xsi:type="dcterms:W3CDTF">2025-05-25T14:18:22Z</dcterms:created>
  <dcterms:modified xsi:type="dcterms:W3CDTF">2025-05-25T14:25:33Z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2025-02-18T00:00:00Z</vt:filetime>
  </property>
  <property fmtid="{D5CDD505-2E9C-101B-9397-08002B2CF9AE}" pid="3" name="Creator">
    <vt:lpwstr>Canva</vt:lpwstr>
  </property>
  <property fmtid="{D5CDD505-2E9C-101B-9397-08002B2CF9AE}" pid="4" name="LastSaved">
    <vt:filetime>2025-05-25T00:00:00Z</vt:filetime>
  </property>
  <property fmtid="{D5CDD505-2E9C-101B-9397-08002B2CF9AE}" pid="5" name="Producer">
    <vt:lpwstr>Canva</vt:lpwstr>
  </property>
</Properties>
</file>